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5"/>
  </p:notesMasterIdLst>
  <p:sldIdLst>
    <p:sldId id="320" r:id="rId3"/>
    <p:sldId id="258" r:id="rId4"/>
    <p:sldId id="322" r:id="rId5"/>
    <p:sldId id="261" r:id="rId6"/>
    <p:sldId id="262" r:id="rId7"/>
    <p:sldId id="278" r:id="rId8"/>
    <p:sldId id="279" r:id="rId9"/>
    <p:sldId id="314" r:id="rId10"/>
    <p:sldId id="282" r:id="rId11"/>
    <p:sldId id="265" r:id="rId12"/>
    <p:sldId id="315" r:id="rId13"/>
    <p:sldId id="277" r:id="rId14"/>
    <p:sldId id="287" r:id="rId15"/>
    <p:sldId id="298" r:id="rId16"/>
    <p:sldId id="300" r:id="rId17"/>
    <p:sldId id="290" r:id="rId18"/>
    <p:sldId id="291" r:id="rId19"/>
    <p:sldId id="293" r:id="rId20"/>
    <p:sldId id="294" r:id="rId21"/>
    <p:sldId id="313" r:id="rId22"/>
    <p:sldId id="323" r:id="rId23"/>
    <p:sldId id="324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99FF"/>
    <a:srgbClr val="7054E7"/>
    <a:srgbClr val="D4208C"/>
    <a:srgbClr val="42CAF6"/>
    <a:srgbClr val="30ECF7"/>
    <a:srgbClr val="082D8C"/>
    <a:srgbClr val="18122E"/>
    <a:srgbClr val="057F85"/>
    <a:srgbClr val="07B4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88543" autoAdjust="0"/>
  </p:normalViewPr>
  <p:slideViewPr>
    <p:cSldViewPr snapToGrid="0" showGuides="1">
      <p:cViewPr>
        <p:scale>
          <a:sx n="25" d="100"/>
          <a:sy n="25" d="100"/>
        </p:scale>
        <p:origin x="3174" y="17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CB6D2-D9C6-4C41-9650-D289A6A8EF7D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CA298-A6BE-48F3-9763-C1DC08BC7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510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947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790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334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68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315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658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050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200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413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934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018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80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290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695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052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203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13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333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413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95424DA-B63E-4D6C-A056-36EAD91FC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499F81BD-8587-48E9-AD9F-F123A4159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0C0CB53-5C9B-49B6-B08F-CF9BDE575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AB37823-4B76-404C-9FDE-2C92EAC96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53CE4EF-1A45-4AB3-A8EE-EE7A06942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759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4B31C81-997B-42A9-B0CF-9515B732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6777B9BE-6554-426B-B537-3C4D9CD55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4007946-D938-494A-AB80-F971BE445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A28E16C-9765-477C-A98D-5AB27D417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8C756E6-3DA3-4B89-84A5-DD599D466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20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9341D646-8D64-414D-8AC0-B0C1DCB0B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B5E0AD3B-9865-4D43-BAA6-D1CE9EBED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7FBD6A9-D9DF-460B-A3E4-79229D45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42540E9-285D-48A4-8A89-574B4D6E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11CEBF8-A143-4B97-BD93-74EB8B401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576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C442474D-A3C4-4058-A4FB-BDEFA31B18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5400" y="3409950"/>
            <a:ext cx="3200400" cy="2247900"/>
          </a:xfrm>
          <a:custGeom>
            <a:avLst/>
            <a:gdLst>
              <a:gd name="connsiteX0" fmla="*/ 0 w 3200400"/>
              <a:gd name="connsiteY0" fmla="*/ 0 h 2247900"/>
              <a:gd name="connsiteX1" fmla="*/ 3200400 w 3200400"/>
              <a:gd name="connsiteY1" fmla="*/ 0 h 2247900"/>
              <a:gd name="connsiteX2" fmla="*/ 3200400 w 3200400"/>
              <a:gd name="connsiteY2" fmla="*/ 2247900 h 2247900"/>
              <a:gd name="connsiteX3" fmla="*/ 0 w 3200400"/>
              <a:gd name="connsiteY3" fmla="*/ 224790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2247900">
                <a:moveTo>
                  <a:pt x="0" y="0"/>
                </a:moveTo>
                <a:lnTo>
                  <a:pt x="3200400" y="0"/>
                </a:lnTo>
                <a:lnTo>
                  <a:pt x="3200400" y="2247900"/>
                </a:lnTo>
                <a:lnTo>
                  <a:pt x="0" y="22479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effectLst>
            <a:outerShdw blurRad="520700" dist="444500" dir="2700000" algn="tl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84E75F6E-B9D9-4A95-A0B1-9F1E2F9500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95800" y="3409950"/>
            <a:ext cx="3200400" cy="2247900"/>
          </a:xfrm>
          <a:custGeom>
            <a:avLst/>
            <a:gdLst>
              <a:gd name="connsiteX0" fmla="*/ 0 w 3200400"/>
              <a:gd name="connsiteY0" fmla="*/ 0 h 2247900"/>
              <a:gd name="connsiteX1" fmla="*/ 3200400 w 3200400"/>
              <a:gd name="connsiteY1" fmla="*/ 0 h 2247900"/>
              <a:gd name="connsiteX2" fmla="*/ 3200400 w 3200400"/>
              <a:gd name="connsiteY2" fmla="*/ 2247900 h 2247900"/>
              <a:gd name="connsiteX3" fmla="*/ 0 w 3200400"/>
              <a:gd name="connsiteY3" fmla="*/ 224790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2247900">
                <a:moveTo>
                  <a:pt x="0" y="0"/>
                </a:moveTo>
                <a:lnTo>
                  <a:pt x="3200400" y="0"/>
                </a:lnTo>
                <a:lnTo>
                  <a:pt x="3200400" y="2247900"/>
                </a:lnTo>
                <a:lnTo>
                  <a:pt x="0" y="22479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effectLst>
            <a:outerShdw blurRad="520700" dist="444500" dir="2700000" algn="tl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6200412C-C527-4A6E-AB3F-87CAB30F5B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96200" y="3409950"/>
            <a:ext cx="3200400" cy="2247900"/>
          </a:xfrm>
          <a:custGeom>
            <a:avLst/>
            <a:gdLst>
              <a:gd name="connsiteX0" fmla="*/ 0 w 3200400"/>
              <a:gd name="connsiteY0" fmla="*/ 0 h 2247900"/>
              <a:gd name="connsiteX1" fmla="*/ 3200400 w 3200400"/>
              <a:gd name="connsiteY1" fmla="*/ 0 h 2247900"/>
              <a:gd name="connsiteX2" fmla="*/ 3200400 w 3200400"/>
              <a:gd name="connsiteY2" fmla="*/ 2247900 h 2247900"/>
              <a:gd name="connsiteX3" fmla="*/ 0 w 3200400"/>
              <a:gd name="connsiteY3" fmla="*/ 224790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2247900">
                <a:moveTo>
                  <a:pt x="0" y="0"/>
                </a:moveTo>
                <a:lnTo>
                  <a:pt x="3200400" y="0"/>
                </a:lnTo>
                <a:lnTo>
                  <a:pt x="3200400" y="2247900"/>
                </a:lnTo>
                <a:lnTo>
                  <a:pt x="0" y="22479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effectLst>
            <a:outerShdw blurRad="520700" dist="444500" dir="2700000" algn="tl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3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8CB4B2EB-BE86-4B00-85E6-DB3E84B35F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827" y="1952089"/>
            <a:ext cx="2201110" cy="2953822"/>
          </a:xfrm>
          <a:custGeom>
            <a:avLst/>
            <a:gdLst>
              <a:gd name="connsiteX0" fmla="*/ 0 w 2201110"/>
              <a:gd name="connsiteY0" fmla="*/ 0 h 2953822"/>
              <a:gd name="connsiteX1" fmla="*/ 2201110 w 2201110"/>
              <a:gd name="connsiteY1" fmla="*/ 0 h 2953822"/>
              <a:gd name="connsiteX2" fmla="*/ 2201110 w 2201110"/>
              <a:gd name="connsiteY2" fmla="*/ 2953822 h 2953822"/>
              <a:gd name="connsiteX3" fmla="*/ 0 w 2201110"/>
              <a:gd name="connsiteY3" fmla="*/ 2953822 h 295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1110" h="2953822">
                <a:moveTo>
                  <a:pt x="0" y="0"/>
                </a:moveTo>
                <a:lnTo>
                  <a:pt x="2201110" y="0"/>
                </a:lnTo>
                <a:lnTo>
                  <a:pt x="2201110" y="2953822"/>
                </a:lnTo>
                <a:lnTo>
                  <a:pt x="0" y="29538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381000" dist="774700" dir="5400000" sx="85000" sy="85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592BFDCC-05B8-4725-8653-E395861401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56063" y="1952089"/>
            <a:ext cx="2201110" cy="2953822"/>
          </a:xfrm>
          <a:custGeom>
            <a:avLst/>
            <a:gdLst>
              <a:gd name="connsiteX0" fmla="*/ 0 w 2201110"/>
              <a:gd name="connsiteY0" fmla="*/ 0 h 2953822"/>
              <a:gd name="connsiteX1" fmla="*/ 2201110 w 2201110"/>
              <a:gd name="connsiteY1" fmla="*/ 0 h 2953822"/>
              <a:gd name="connsiteX2" fmla="*/ 2201110 w 2201110"/>
              <a:gd name="connsiteY2" fmla="*/ 2953822 h 2953822"/>
              <a:gd name="connsiteX3" fmla="*/ 0 w 2201110"/>
              <a:gd name="connsiteY3" fmla="*/ 2953822 h 295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1110" h="2953822">
                <a:moveTo>
                  <a:pt x="0" y="0"/>
                </a:moveTo>
                <a:lnTo>
                  <a:pt x="2201110" y="0"/>
                </a:lnTo>
                <a:lnTo>
                  <a:pt x="2201110" y="2953822"/>
                </a:lnTo>
                <a:lnTo>
                  <a:pt x="0" y="29538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381000" dist="774700" dir="5400000" sx="85000" sy="85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C4F64FA-6531-4682-87C5-E5B523127A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35937" y="1655567"/>
            <a:ext cx="2643032" cy="3546867"/>
          </a:xfrm>
          <a:custGeom>
            <a:avLst/>
            <a:gdLst>
              <a:gd name="connsiteX0" fmla="*/ 0 w 2643032"/>
              <a:gd name="connsiteY0" fmla="*/ 0 h 3546867"/>
              <a:gd name="connsiteX1" fmla="*/ 2643032 w 2643032"/>
              <a:gd name="connsiteY1" fmla="*/ 0 h 3546867"/>
              <a:gd name="connsiteX2" fmla="*/ 2643032 w 2643032"/>
              <a:gd name="connsiteY2" fmla="*/ 3546867 h 3546867"/>
              <a:gd name="connsiteX3" fmla="*/ 0 w 2643032"/>
              <a:gd name="connsiteY3" fmla="*/ 3546867 h 354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3032" h="3546867">
                <a:moveTo>
                  <a:pt x="0" y="0"/>
                </a:moveTo>
                <a:lnTo>
                  <a:pt x="2643032" y="0"/>
                </a:lnTo>
                <a:lnTo>
                  <a:pt x="2643032" y="3546867"/>
                </a:lnTo>
                <a:lnTo>
                  <a:pt x="0" y="3546867"/>
                </a:lnTo>
                <a:close/>
              </a:path>
            </a:pathLst>
          </a:custGeom>
          <a:solidFill>
            <a:schemeClr val="accent4"/>
          </a:solidFill>
          <a:effectLst>
            <a:outerShdw blurRad="381000" dist="774700" dir="5400000" sx="85000" sy="85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8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1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="" xmlns:a16="http://schemas.microsoft.com/office/drawing/2014/main" id="{E11C3D7C-0F74-4A1F-AAA8-CEA7FFAF387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1162"/>
            <a:ext cx="12192000" cy="6621530"/>
          </a:xfrm>
          <a:custGeom>
            <a:avLst/>
            <a:gdLst>
              <a:gd name="connsiteX0" fmla="*/ 0 w 12192000"/>
              <a:gd name="connsiteY0" fmla="*/ 944 h 6401744"/>
              <a:gd name="connsiteX1" fmla="*/ 2684207 w 12192000"/>
              <a:gd name="connsiteY1" fmla="*/ 679370 h 6401744"/>
              <a:gd name="connsiteX2" fmla="*/ 5147187 w 12192000"/>
              <a:gd name="connsiteY2" fmla="*/ 1520029 h 6401744"/>
              <a:gd name="connsiteX3" fmla="*/ 7123471 w 12192000"/>
              <a:gd name="connsiteY3" fmla="*/ 723616 h 6401744"/>
              <a:gd name="connsiteX4" fmla="*/ 10087897 w 12192000"/>
              <a:gd name="connsiteY4" fmla="*/ 1284055 h 6401744"/>
              <a:gd name="connsiteX5" fmla="*/ 12192000 w 12192000"/>
              <a:gd name="connsiteY5" fmla="*/ 944 h 6401744"/>
              <a:gd name="connsiteX6" fmla="*/ 12192000 w 12192000"/>
              <a:gd name="connsiteY6" fmla="*/ 6401744 h 6401744"/>
              <a:gd name="connsiteX7" fmla="*/ 8185355 w 12192000"/>
              <a:gd name="connsiteY7" fmla="*/ 5974042 h 6401744"/>
              <a:gd name="connsiteX8" fmla="*/ 5707626 w 12192000"/>
              <a:gd name="connsiteY8" fmla="*/ 5443101 h 6401744"/>
              <a:gd name="connsiteX9" fmla="*/ 3642852 w 12192000"/>
              <a:gd name="connsiteY9" fmla="*/ 6342751 h 6401744"/>
              <a:gd name="connsiteX10" fmla="*/ 0 w 12192000"/>
              <a:gd name="connsiteY10" fmla="*/ 6136273 h 6401744"/>
              <a:gd name="connsiteX0" fmla="*/ 0 w 12192000"/>
              <a:gd name="connsiteY0" fmla="*/ 890 h 6401690"/>
              <a:gd name="connsiteX1" fmla="*/ 2684207 w 12192000"/>
              <a:gd name="connsiteY1" fmla="*/ 679316 h 6401690"/>
              <a:gd name="connsiteX2" fmla="*/ 5147187 w 12192000"/>
              <a:gd name="connsiteY2" fmla="*/ 1519975 h 6401690"/>
              <a:gd name="connsiteX3" fmla="*/ 7137985 w 12192000"/>
              <a:gd name="connsiteY3" fmla="*/ 273619 h 6401690"/>
              <a:gd name="connsiteX4" fmla="*/ 10087897 w 12192000"/>
              <a:gd name="connsiteY4" fmla="*/ 1284001 h 6401690"/>
              <a:gd name="connsiteX5" fmla="*/ 12192000 w 12192000"/>
              <a:gd name="connsiteY5" fmla="*/ 890 h 6401690"/>
              <a:gd name="connsiteX6" fmla="*/ 12192000 w 12192000"/>
              <a:gd name="connsiteY6" fmla="*/ 6401690 h 6401690"/>
              <a:gd name="connsiteX7" fmla="*/ 8185355 w 12192000"/>
              <a:gd name="connsiteY7" fmla="*/ 5973988 h 6401690"/>
              <a:gd name="connsiteX8" fmla="*/ 5707626 w 12192000"/>
              <a:gd name="connsiteY8" fmla="*/ 5443047 h 6401690"/>
              <a:gd name="connsiteX9" fmla="*/ 3642852 w 12192000"/>
              <a:gd name="connsiteY9" fmla="*/ 6342697 h 6401690"/>
              <a:gd name="connsiteX10" fmla="*/ 0 w 12192000"/>
              <a:gd name="connsiteY10" fmla="*/ 6136219 h 6401690"/>
              <a:gd name="connsiteX11" fmla="*/ 0 w 12192000"/>
              <a:gd name="connsiteY11" fmla="*/ 890 h 6401690"/>
              <a:gd name="connsiteX0" fmla="*/ 0 w 12192000"/>
              <a:gd name="connsiteY0" fmla="*/ 890 h 6401690"/>
              <a:gd name="connsiteX1" fmla="*/ 2684207 w 12192000"/>
              <a:gd name="connsiteY1" fmla="*/ 679316 h 6401690"/>
              <a:gd name="connsiteX2" fmla="*/ 5147187 w 12192000"/>
              <a:gd name="connsiteY2" fmla="*/ 1519975 h 6401690"/>
              <a:gd name="connsiteX3" fmla="*/ 7137985 w 12192000"/>
              <a:gd name="connsiteY3" fmla="*/ 273619 h 6401690"/>
              <a:gd name="connsiteX4" fmla="*/ 10087897 w 12192000"/>
              <a:gd name="connsiteY4" fmla="*/ 1284001 h 6401690"/>
              <a:gd name="connsiteX5" fmla="*/ 12192000 w 12192000"/>
              <a:gd name="connsiteY5" fmla="*/ 890 h 6401690"/>
              <a:gd name="connsiteX6" fmla="*/ 12192000 w 12192000"/>
              <a:gd name="connsiteY6" fmla="*/ 6401690 h 6401690"/>
              <a:gd name="connsiteX7" fmla="*/ 8185355 w 12192000"/>
              <a:gd name="connsiteY7" fmla="*/ 5973988 h 6401690"/>
              <a:gd name="connsiteX8" fmla="*/ 5707626 w 12192000"/>
              <a:gd name="connsiteY8" fmla="*/ 5443047 h 6401690"/>
              <a:gd name="connsiteX9" fmla="*/ 3642852 w 12192000"/>
              <a:gd name="connsiteY9" fmla="*/ 6342697 h 6401690"/>
              <a:gd name="connsiteX10" fmla="*/ 0 w 12192000"/>
              <a:gd name="connsiteY10" fmla="*/ 6136219 h 6401690"/>
              <a:gd name="connsiteX11" fmla="*/ 0 w 12192000"/>
              <a:gd name="connsiteY11" fmla="*/ 890 h 6401690"/>
              <a:gd name="connsiteX0" fmla="*/ 0 w 12192000"/>
              <a:gd name="connsiteY0" fmla="*/ 890 h 6740227"/>
              <a:gd name="connsiteX1" fmla="*/ 2684207 w 12192000"/>
              <a:gd name="connsiteY1" fmla="*/ 679316 h 6740227"/>
              <a:gd name="connsiteX2" fmla="*/ 5147187 w 12192000"/>
              <a:gd name="connsiteY2" fmla="*/ 1519975 h 6740227"/>
              <a:gd name="connsiteX3" fmla="*/ 7137985 w 12192000"/>
              <a:gd name="connsiteY3" fmla="*/ 273619 h 6740227"/>
              <a:gd name="connsiteX4" fmla="*/ 10087897 w 12192000"/>
              <a:gd name="connsiteY4" fmla="*/ 1284001 h 6740227"/>
              <a:gd name="connsiteX5" fmla="*/ 12192000 w 12192000"/>
              <a:gd name="connsiteY5" fmla="*/ 890 h 6740227"/>
              <a:gd name="connsiteX6" fmla="*/ 12192000 w 12192000"/>
              <a:gd name="connsiteY6" fmla="*/ 6401690 h 6740227"/>
              <a:gd name="connsiteX7" fmla="*/ 8185355 w 12192000"/>
              <a:gd name="connsiteY7" fmla="*/ 5973988 h 6740227"/>
              <a:gd name="connsiteX8" fmla="*/ 5707626 w 12192000"/>
              <a:gd name="connsiteY8" fmla="*/ 5443047 h 6740227"/>
              <a:gd name="connsiteX9" fmla="*/ 3628338 w 12192000"/>
              <a:gd name="connsiteY9" fmla="*/ 6734582 h 6740227"/>
              <a:gd name="connsiteX10" fmla="*/ 0 w 12192000"/>
              <a:gd name="connsiteY10" fmla="*/ 6136219 h 6740227"/>
              <a:gd name="connsiteX11" fmla="*/ 0 w 12192000"/>
              <a:gd name="connsiteY11" fmla="*/ 890 h 6740227"/>
              <a:gd name="connsiteX0" fmla="*/ 0 w 12192000"/>
              <a:gd name="connsiteY0" fmla="*/ 890 h 6750692"/>
              <a:gd name="connsiteX1" fmla="*/ 2684207 w 12192000"/>
              <a:gd name="connsiteY1" fmla="*/ 679316 h 6750692"/>
              <a:gd name="connsiteX2" fmla="*/ 5147187 w 12192000"/>
              <a:gd name="connsiteY2" fmla="*/ 1519975 h 6750692"/>
              <a:gd name="connsiteX3" fmla="*/ 7137985 w 12192000"/>
              <a:gd name="connsiteY3" fmla="*/ 273619 h 6750692"/>
              <a:gd name="connsiteX4" fmla="*/ 10087897 w 12192000"/>
              <a:gd name="connsiteY4" fmla="*/ 1284001 h 6750692"/>
              <a:gd name="connsiteX5" fmla="*/ 12192000 w 12192000"/>
              <a:gd name="connsiteY5" fmla="*/ 890 h 6750692"/>
              <a:gd name="connsiteX6" fmla="*/ 12192000 w 12192000"/>
              <a:gd name="connsiteY6" fmla="*/ 6401690 h 6750692"/>
              <a:gd name="connsiteX7" fmla="*/ 8185355 w 12192000"/>
              <a:gd name="connsiteY7" fmla="*/ 5973988 h 6750692"/>
              <a:gd name="connsiteX8" fmla="*/ 5707626 w 12192000"/>
              <a:gd name="connsiteY8" fmla="*/ 5443047 h 6750692"/>
              <a:gd name="connsiteX9" fmla="*/ 3628338 w 12192000"/>
              <a:gd name="connsiteY9" fmla="*/ 6734582 h 6750692"/>
              <a:gd name="connsiteX10" fmla="*/ 0 w 12192000"/>
              <a:gd name="connsiteY10" fmla="*/ 6136219 h 6750692"/>
              <a:gd name="connsiteX11" fmla="*/ 0 w 12192000"/>
              <a:gd name="connsiteY11" fmla="*/ 890 h 6750692"/>
              <a:gd name="connsiteX0" fmla="*/ 0 w 12192000"/>
              <a:gd name="connsiteY0" fmla="*/ 890 h 6750692"/>
              <a:gd name="connsiteX1" fmla="*/ 2684207 w 12192000"/>
              <a:gd name="connsiteY1" fmla="*/ 679316 h 6750692"/>
              <a:gd name="connsiteX2" fmla="*/ 5147187 w 12192000"/>
              <a:gd name="connsiteY2" fmla="*/ 1519975 h 6750692"/>
              <a:gd name="connsiteX3" fmla="*/ 7137985 w 12192000"/>
              <a:gd name="connsiteY3" fmla="*/ 273619 h 6750692"/>
              <a:gd name="connsiteX4" fmla="*/ 10087897 w 12192000"/>
              <a:gd name="connsiteY4" fmla="*/ 1284001 h 6750692"/>
              <a:gd name="connsiteX5" fmla="*/ 12192000 w 12192000"/>
              <a:gd name="connsiteY5" fmla="*/ 890 h 6750692"/>
              <a:gd name="connsiteX6" fmla="*/ 12192000 w 12192000"/>
              <a:gd name="connsiteY6" fmla="*/ 6401690 h 6750692"/>
              <a:gd name="connsiteX7" fmla="*/ 8214383 w 12192000"/>
              <a:gd name="connsiteY7" fmla="*/ 6220731 h 6750692"/>
              <a:gd name="connsiteX8" fmla="*/ 5707626 w 12192000"/>
              <a:gd name="connsiteY8" fmla="*/ 5443047 h 6750692"/>
              <a:gd name="connsiteX9" fmla="*/ 3628338 w 12192000"/>
              <a:gd name="connsiteY9" fmla="*/ 6734582 h 6750692"/>
              <a:gd name="connsiteX10" fmla="*/ 0 w 12192000"/>
              <a:gd name="connsiteY10" fmla="*/ 6136219 h 6750692"/>
              <a:gd name="connsiteX11" fmla="*/ 0 w 12192000"/>
              <a:gd name="connsiteY11" fmla="*/ 890 h 6750692"/>
              <a:gd name="connsiteX0" fmla="*/ 0 w 12192000"/>
              <a:gd name="connsiteY0" fmla="*/ 1161 h 6750963"/>
              <a:gd name="connsiteX1" fmla="*/ 2684207 w 12192000"/>
              <a:gd name="connsiteY1" fmla="*/ 679587 h 6750963"/>
              <a:gd name="connsiteX2" fmla="*/ 5147187 w 12192000"/>
              <a:gd name="connsiteY2" fmla="*/ 1520246 h 6750963"/>
              <a:gd name="connsiteX3" fmla="*/ 7137985 w 12192000"/>
              <a:gd name="connsiteY3" fmla="*/ 273890 h 6750963"/>
              <a:gd name="connsiteX4" fmla="*/ 10073383 w 12192000"/>
              <a:gd name="connsiteY4" fmla="*/ 979472 h 6750963"/>
              <a:gd name="connsiteX5" fmla="*/ 12192000 w 12192000"/>
              <a:gd name="connsiteY5" fmla="*/ 1161 h 6750963"/>
              <a:gd name="connsiteX6" fmla="*/ 12192000 w 12192000"/>
              <a:gd name="connsiteY6" fmla="*/ 6401961 h 6750963"/>
              <a:gd name="connsiteX7" fmla="*/ 8214383 w 12192000"/>
              <a:gd name="connsiteY7" fmla="*/ 6221002 h 6750963"/>
              <a:gd name="connsiteX8" fmla="*/ 5707626 w 12192000"/>
              <a:gd name="connsiteY8" fmla="*/ 5443318 h 6750963"/>
              <a:gd name="connsiteX9" fmla="*/ 3628338 w 12192000"/>
              <a:gd name="connsiteY9" fmla="*/ 6734853 h 6750963"/>
              <a:gd name="connsiteX10" fmla="*/ 0 w 12192000"/>
              <a:gd name="connsiteY10" fmla="*/ 6136490 h 6750963"/>
              <a:gd name="connsiteX11" fmla="*/ 0 w 12192000"/>
              <a:gd name="connsiteY11" fmla="*/ 1161 h 6750963"/>
              <a:gd name="connsiteX0" fmla="*/ 0 w 12192000"/>
              <a:gd name="connsiteY0" fmla="*/ 1161 h 6621530"/>
              <a:gd name="connsiteX1" fmla="*/ 2684207 w 12192000"/>
              <a:gd name="connsiteY1" fmla="*/ 679587 h 6621530"/>
              <a:gd name="connsiteX2" fmla="*/ 5147187 w 12192000"/>
              <a:gd name="connsiteY2" fmla="*/ 1520246 h 6621530"/>
              <a:gd name="connsiteX3" fmla="*/ 7137985 w 12192000"/>
              <a:gd name="connsiteY3" fmla="*/ 273890 h 6621530"/>
              <a:gd name="connsiteX4" fmla="*/ 10073383 w 12192000"/>
              <a:gd name="connsiteY4" fmla="*/ 979472 h 6621530"/>
              <a:gd name="connsiteX5" fmla="*/ 12192000 w 12192000"/>
              <a:gd name="connsiteY5" fmla="*/ 1161 h 6621530"/>
              <a:gd name="connsiteX6" fmla="*/ 12192000 w 12192000"/>
              <a:gd name="connsiteY6" fmla="*/ 6401961 h 6621530"/>
              <a:gd name="connsiteX7" fmla="*/ 8214383 w 12192000"/>
              <a:gd name="connsiteY7" fmla="*/ 6221002 h 6621530"/>
              <a:gd name="connsiteX8" fmla="*/ 5707626 w 12192000"/>
              <a:gd name="connsiteY8" fmla="*/ 5443318 h 6621530"/>
              <a:gd name="connsiteX9" fmla="*/ 3526738 w 12192000"/>
              <a:gd name="connsiteY9" fmla="*/ 6604224 h 6621530"/>
              <a:gd name="connsiteX10" fmla="*/ 0 w 12192000"/>
              <a:gd name="connsiteY10" fmla="*/ 6136490 h 6621530"/>
              <a:gd name="connsiteX11" fmla="*/ 0 w 12192000"/>
              <a:gd name="connsiteY11" fmla="*/ 1161 h 6621530"/>
              <a:gd name="connsiteX0" fmla="*/ 0 w 12192000"/>
              <a:gd name="connsiteY0" fmla="*/ 1161 h 6621530"/>
              <a:gd name="connsiteX1" fmla="*/ 2669692 w 12192000"/>
              <a:gd name="connsiteY1" fmla="*/ 534444 h 6621530"/>
              <a:gd name="connsiteX2" fmla="*/ 5147187 w 12192000"/>
              <a:gd name="connsiteY2" fmla="*/ 1520246 h 6621530"/>
              <a:gd name="connsiteX3" fmla="*/ 7137985 w 12192000"/>
              <a:gd name="connsiteY3" fmla="*/ 273890 h 6621530"/>
              <a:gd name="connsiteX4" fmla="*/ 10073383 w 12192000"/>
              <a:gd name="connsiteY4" fmla="*/ 979472 h 6621530"/>
              <a:gd name="connsiteX5" fmla="*/ 12192000 w 12192000"/>
              <a:gd name="connsiteY5" fmla="*/ 1161 h 6621530"/>
              <a:gd name="connsiteX6" fmla="*/ 12192000 w 12192000"/>
              <a:gd name="connsiteY6" fmla="*/ 6401961 h 6621530"/>
              <a:gd name="connsiteX7" fmla="*/ 8214383 w 12192000"/>
              <a:gd name="connsiteY7" fmla="*/ 6221002 h 6621530"/>
              <a:gd name="connsiteX8" fmla="*/ 5707626 w 12192000"/>
              <a:gd name="connsiteY8" fmla="*/ 5443318 h 6621530"/>
              <a:gd name="connsiteX9" fmla="*/ 3526738 w 12192000"/>
              <a:gd name="connsiteY9" fmla="*/ 6604224 h 6621530"/>
              <a:gd name="connsiteX10" fmla="*/ 0 w 12192000"/>
              <a:gd name="connsiteY10" fmla="*/ 6136490 h 6621530"/>
              <a:gd name="connsiteX11" fmla="*/ 0 w 12192000"/>
              <a:gd name="connsiteY11" fmla="*/ 1161 h 662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21530">
                <a:moveTo>
                  <a:pt x="0" y="1161"/>
                </a:moveTo>
                <a:cubicBezTo>
                  <a:pt x="44246" y="-20961"/>
                  <a:pt x="924467" y="618018"/>
                  <a:pt x="2669692" y="534444"/>
                </a:cubicBezTo>
                <a:cubicBezTo>
                  <a:pt x="4414917" y="450870"/>
                  <a:pt x="4402471" y="1563672"/>
                  <a:pt x="5147187" y="1520246"/>
                </a:cubicBezTo>
                <a:cubicBezTo>
                  <a:pt x="5891903" y="1476820"/>
                  <a:pt x="6316952" y="364019"/>
                  <a:pt x="7137985" y="273890"/>
                </a:cubicBezTo>
                <a:cubicBezTo>
                  <a:pt x="7959018" y="183761"/>
                  <a:pt x="9231047" y="1024927"/>
                  <a:pt x="10073383" y="979472"/>
                </a:cubicBezTo>
                <a:cubicBezTo>
                  <a:pt x="10915719" y="934017"/>
                  <a:pt x="12155949" y="-38168"/>
                  <a:pt x="12192000" y="1161"/>
                </a:cubicBezTo>
                <a:lnTo>
                  <a:pt x="12192000" y="6401961"/>
                </a:lnTo>
                <a:cubicBezTo>
                  <a:pt x="10305026" y="5317954"/>
                  <a:pt x="9295112" y="6380776"/>
                  <a:pt x="8214383" y="6221002"/>
                </a:cubicBezTo>
                <a:cubicBezTo>
                  <a:pt x="7133654" y="6061228"/>
                  <a:pt x="6646606" y="5263879"/>
                  <a:pt x="5707626" y="5443318"/>
                </a:cubicBezTo>
                <a:cubicBezTo>
                  <a:pt x="4960376" y="5549015"/>
                  <a:pt x="4869896" y="6401609"/>
                  <a:pt x="3526738" y="6604224"/>
                </a:cubicBezTo>
                <a:cubicBezTo>
                  <a:pt x="2183580" y="6806839"/>
                  <a:pt x="1764890" y="5143432"/>
                  <a:pt x="0" y="6136490"/>
                </a:cubicBezTo>
                <a:lnTo>
                  <a:pt x="0" y="1161"/>
                </a:lnTo>
                <a:close/>
              </a:path>
            </a:pathLst>
          </a:custGeom>
          <a:solidFill>
            <a:schemeClr val="accent3">
              <a:alpha val="46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8768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FE058BC-0C42-4A30-857F-7D8C6D8788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7208" y="3469509"/>
            <a:ext cx="1972900" cy="1972900"/>
          </a:xfrm>
          <a:custGeom>
            <a:avLst/>
            <a:gdLst>
              <a:gd name="connsiteX0" fmla="*/ 0 w 1972900"/>
              <a:gd name="connsiteY0" fmla="*/ 0 h 1972900"/>
              <a:gd name="connsiteX1" fmla="*/ 1972900 w 1972900"/>
              <a:gd name="connsiteY1" fmla="*/ 0 h 1972900"/>
              <a:gd name="connsiteX2" fmla="*/ 1972900 w 1972900"/>
              <a:gd name="connsiteY2" fmla="*/ 1972900 h 1972900"/>
              <a:gd name="connsiteX3" fmla="*/ 0 w 1972900"/>
              <a:gd name="connsiteY3" fmla="*/ 1972900 h 197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2900" h="1972900">
                <a:moveTo>
                  <a:pt x="0" y="0"/>
                </a:moveTo>
                <a:lnTo>
                  <a:pt x="1972900" y="0"/>
                </a:lnTo>
                <a:lnTo>
                  <a:pt x="1972900" y="1972900"/>
                </a:lnTo>
                <a:lnTo>
                  <a:pt x="0" y="19729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E89CC223-3372-4717-9846-957AB3ADFB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16598" y="3469509"/>
            <a:ext cx="1972900" cy="1972900"/>
          </a:xfrm>
          <a:custGeom>
            <a:avLst/>
            <a:gdLst>
              <a:gd name="connsiteX0" fmla="*/ 0 w 1972900"/>
              <a:gd name="connsiteY0" fmla="*/ 0 h 1972900"/>
              <a:gd name="connsiteX1" fmla="*/ 1972900 w 1972900"/>
              <a:gd name="connsiteY1" fmla="*/ 0 h 1972900"/>
              <a:gd name="connsiteX2" fmla="*/ 1972900 w 1972900"/>
              <a:gd name="connsiteY2" fmla="*/ 1972900 h 1972900"/>
              <a:gd name="connsiteX3" fmla="*/ 0 w 1972900"/>
              <a:gd name="connsiteY3" fmla="*/ 1972900 h 197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2900" h="1972900">
                <a:moveTo>
                  <a:pt x="0" y="0"/>
                </a:moveTo>
                <a:lnTo>
                  <a:pt x="1972900" y="0"/>
                </a:lnTo>
                <a:lnTo>
                  <a:pt x="1972900" y="1972900"/>
                </a:lnTo>
                <a:lnTo>
                  <a:pt x="0" y="19729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FF5002E-1FC5-4191-AAC7-0A700303BF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11903" y="1383506"/>
            <a:ext cx="1972900" cy="1972900"/>
          </a:xfrm>
          <a:custGeom>
            <a:avLst/>
            <a:gdLst>
              <a:gd name="connsiteX0" fmla="*/ 0 w 1972900"/>
              <a:gd name="connsiteY0" fmla="*/ 0 h 1972900"/>
              <a:gd name="connsiteX1" fmla="*/ 1972900 w 1972900"/>
              <a:gd name="connsiteY1" fmla="*/ 0 h 1972900"/>
              <a:gd name="connsiteX2" fmla="*/ 1972900 w 1972900"/>
              <a:gd name="connsiteY2" fmla="*/ 1972900 h 1972900"/>
              <a:gd name="connsiteX3" fmla="*/ 0 w 1972900"/>
              <a:gd name="connsiteY3" fmla="*/ 1972900 h 197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2900" h="1972900">
                <a:moveTo>
                  <a:pt x="0" y="0"/>
                </a:moveTo>
                <a:lnTo>
                  <a:pt x="1972900" y="0"/>
                </a:lnTo>
                <a:lnTo>
                  <a:pt x="1972900" y="1972900"/>
                </a:lnTo>
                <a:lnTo>
                  <a:pt x="0" y="19729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8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1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D50F1B2-4B2D-4ACB-BF9D-A85883E583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405133"/>
          </a:xfrm>
          <a:custGeom>
            <a:avLst/>
            <a:gdLst>
              <a:gd name="connsiteX0" fmla="*/ 0 w 12192000"/>
              <a:gd name="connsiteY0" fmla="*/ 0 h 3405133"/>
              <a:gd name="connsiteX1" fmla="*/ 12192000 w 12192000"/>
              <a:gd name="connsiteY1" fmla="*/ 0 h 3405133"/>
              <a:gd name="connsiteX2" fmla="*/ 12192000 w 12192000"/>
              <a:gd name="connsiteY2" fmla="*/ 3405133 h 3405133"/>
              <a:gd name="connsiteX3" fmla="*/ 12103889 w 12192000"/>
              <a:gd name="connsiteY3" fmla="*/ 3379613 h 3405133"/>
              <a:gd name="connsiteX4" fmla="*/ 6096000 w 12192000"/>
              <a:gd name="connsiteY4" fmla="*/ 2606842 h 3405133"/>
              <a:gd name="connsiteX5" fmla="*/ 88111 w 12192000"/>
              <a:gd name="connsiteY5" fmla="*/ 3379613 h 3405133"/>
              <a:gd name="connsiteX6" fmla="*/ 0 w 12192000"/>
              <a:gd name="connsiteY6" fmla="*/ 3405133 h 340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405133">
                <a:moveTo>
                  <a:pt x="0" y="0"/>
                </a:moveTo>
                <a:lnTo>
                  <a:pt x="12192000" y="0"/>
                </a:lnTo>
                <a:lnTo>
                  <a:pt x="12192000" y="3405133"/>
                </a:lnTo>
                <a:lnTo>
                  <a:pt x="12103889" y="3379613"/>
                </a:lnTo>
                <a:cubicBezTo>
                  <a:pt x="10286412" y="2884374"/>
                  <a:pt x="8248519" y="2606842"/>
                  <a:pt x="6096000" y="2606842"/>
                </a:cubicBezTo>
                <a:cubicBezTo>
                  <a:pt x="3943481" y="2606842"/>
                  <a:pt x="1905588" y="2884374"/>
                  <a:pt x="88111" y="3379613"/>
                </a:cubicBezTo>
                <a:lnTo>
                  <a:pt x="0" y="34051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53F8E548-E604-43A5-8400-A0C1562C1B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79949" y="1139632"/>
            <a:ext cx="4178504" cy="3763300"/>
          </a:xfrm>
          <a:custGeom>
            <a:avLst/>
            <a:gdLst>
              <a:gd name="connsiteX0" fmla="*/ 0 w 4178504"/>
              <a:gd name="connsiteY0" fmla="*/ 0 h 3763300"/>
              <a:gd name="connsiteX1" fmla="*/ 4178504 w 4178504"/>
              <a:gd name="connsiteY1" fmla="*/ 0 h 3763300"/>
              <a:gd name="connsiteX2" fmla="*/ 4178504 w 4178504"/>
              <a:gd name="connsiteY2" fmla="*/ 3763300 h 3763300"/>
              <a:gd name="connsiteX3" fmla="*/ 0 w 4178504"/>
              <a:gd name="connsiteY3" fmla="*/ 3763300 h 376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8504" h="3763300">
                <a:moveTo>
                  <a:pt x="0" y="0"/>
                </a:moveTo>
                <a:lnTo>
                  <a:pt x="4178504" y="0"/>
                </a:lnTo>
                <a:lnTo>
                  <a:pt x="4178504" y="3763300"/>
                </a:lnTo>
                <a:lnTo>
                  <a:pt x="0" y="37633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5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="" xmlns:a16="http://schemas.microsoft.com/office/drawing/2014/main" id="{1F23A47F-9DB4-41E3-AEFD-9B779BB170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64992" y="666893"/>
            <a:ext cx="7220329" cy="5524214"/>
          </a:xfrm>
          <a:custGeom>
            <a:avLst/>
            <a:gdLst>
              <a:gd name="connsiteX0" fmla="*/ 4948969 w 7220329"/>
              <a:gd name="connsiteY0" fmla="*/ 205 h 5524214"/>
              <a:gd name="connsiteX1" fmla="*/ 5514285 w 7220329"/>
              <a:gd name="connsiteY1" fmla="*/ 414276 h 5524214"/>
              <a:gd name="connsiteX2" fmla="*/ 5857513 w 7220329"/>
              <a:gd name="connsiteY2" fmla="*/ 424375 h 5524214"/>
              <a:gd name="connsiteX3" fmla="*/ 6008937 w 7220329"/>
              <a:gd name="connsiteY3" fmla="*/ 683590 h 5524214"/>
              <a:gd name="connsiteX4" fmla="*/ 6143536 w 7220329"/>
              <a:gd name="connsiteY4" fmla="*/ 673491 h 5524214"/>
              <a:gd name="connsiteX5" fmla="*/ 6268041 w 7220329"/>
              <a:gd name="connsiteY5" fmla="*/ 693689 h 5524214"/>
              <a:gd name="connsiteX6" fmla="*/ 5857513 w 7220329"/>
              <a:gd name="connsiteY6" fmla="*/ 1087561 h 5524214"/>
              <a:gd name="connsiteX7" fmla="*/ 5487366 w 7220329"/>
              <a:gd name="connsiteY7" fmla="*/ 996668 h 5524214"/>
              <a:gd name="connsiteX8" fmla="*/ 5702724 w 7220329"/>
              <a:gd name="connsiteY8" fmla="*/ 1400639 h 5524214"/>
              <a:gd name="connsiteX9" fmla="*/ 6439654 w 7220329"/>
              <a:gd name="connsiteY9" fmla="*/ 1858473 h 5524214"/>
              <a:gd name="connsiteX10" fmla="*/ 6978051 w 7220329"/>
              <a:gd name="connsiteY10" fmla="*/ 2013329 h 5524214"/>
              <a:gd name="connsiteX11" fmla="*/ 7021795 w 7220329"/>
              <a:gd name="connsiteY11" fmla="*/ 2147986 h 5524214"/>
              <a:gd name="connsiteX12" fmla="*/ 7193409 w 7220329"/>
              <a:gd name="connsiteY12" fmla="*/ 2255712 h 5524214"/>
              <a:gd name="connsiteX13" fmla="*/ 6493494 w 7220329"/>
              <a:gd name="connsiteY13" fmla="*/ 2477896 h 5524214"/>
              <a:gd name="connsiteX14" fmla="*/ 6456479 w 7220329"/>
              <a:gd name="connsiteY14" fmla="*/ 2585622 h 5524214"/>
              <a:gd name="connsiteX15" fmla="*/ 6503589 w 7220329"/>
              <a:gd name="connsiteY15" fmla="*/ 2794340 h 5524214"/>
              <a:gd name="connsiteX16" fmla="*/ 6698757 w 7220329"/>
              <a:gd name="connsiteY16" fmla="*/ 3117518 h 5524214"/>
              <a:gd name="connsiteX17" fmla="*/ 6994875 w 7220329"/>
              <a:gd name="connsiteY17" fmla="*/ 3306038 h 5524214"/>
              <a:gd name="connsiteX18" fmla="*/ 7220329 w 7220329"/>
              <a:gd name="connsiteY18" fmla="*/ 3528222 h 5524214"/>
              <a:gd name="connsiteX19" fmla="*/ 6870371 w 7220329"/>
              <a:gd name="connsiteY19" fmla="*/ 3959125 h 5524214"/>
              <a:gd name="connsiteX20" fmla="*/ 7048715 w 7220329"/>
              <a:gd name="connsiteY20" fmla="*/ 4060118 h 5524214"/>
              <a:gd name="connsiteX21" fmla="*/ 6395909 w 7220329"/>
              <a:gd name="connsiteY21" fmla="*/ 4346264 h 5524214"/>
              <a:gd name="connsiteX22" fmla="*/ 5776754 w 7220329"/>
              <a:gd name="connsiteY22" fmla="*/ 4120713 h 5524214"/>
              <a:gd name="connsiteX23" fmla="*/ 5847418 w 7220329"/>
              <a:gd name="connsiteY23" fmla="*/ 4211607 h 5524214"/>
              <a:gd name="connsiteX24" fmla="*/ 5874338 w 7220329"/>
              <a:gd name="connsiteY24" fmla="*/ 4319333 h 5524214"/>
              <a:gd name="connsiteX25" fmla="*/ 5642155 w 7220329"/>
              <a:gd name="connsiteY25" fmla="*/ 4363096 h 5524214"/>
              <a:gd name="connsiteX26" fmla="*/ 5389781 w 7220329"/>
              <a:gd name="connsiteY26" fmla="*/ 4383295 h 5524214"/>
              <a:gd name="connsiteX27" fmla="*/ 5541205 w 7220329"/>
              <a:gd name="connsiteY27" fmla="*/ 4470822 h 5524214"/>
              <a:gd name="connsiteX28" fmla="*/ 5776754 w 7220329"/>
              <a:gd name="connsiteY28" fmla="*/ 4841129 h 5524214"/>
              <a:gd name="connsiteX29" fmla="*/ 5615235 w 7220329"/>
              <a:gd name="connsiteY29" fmla="*/ 4814198 h 5524214"/>
              <a:gd name="connsiteX30" fmla="*/ 5514285 w 7220329"/>
              <a:gd name="connsiteY30" fmla="*/ 4955588 h 5524214"/>
              <a:gd name="connsiteX31" fmla="*/ 5093663 w 7220329"/>
              <a:gd name="connsiteY31" fmla="*/ 5083512 h 5524214"/>
              <a:gd name="connsiteX32" fmla="*/ 5002809 w 7220329"/>
              <a:gd name="connsiteY32" fmla="*/ 5154207 h 5524214"/>
              <a:gd name="connsiteX33" fmla="*/ 4302893 w 7220329"/>
              <a:gd name="connsiteY33" fmla="*/ 5504316 h 5524214"/>
              <a:gd name="connsiteX34" fmla="*/ 4070710 w 7220329"/>
              <a:gd name="connsiteY34" fmla="*/ 5305696 h 5524214"/>
              <a:gd name="connsiteX35" fmla="*/ 3666912 w 7220329"/>
              <a:gd name="connsiteY35" fmla="*/ 5379758 h 5524214"/>
              <a:gd name="connsiteX36" fmla="*/ 3353969 w 7220329"/>
              <a:gd name="connsiteY36" fmla="*/ 5342727 h 5524214"/>
              <a:gd name="connsiteX37" fmla="*/ 3111691 w 7220329"/>
              <a:gd name="connsiteY37" fmla="*/ 5423521 h 5524214"/>
              <a:gd name="connsiteX38" fmla="*/ 2761733 w 7220329"/>
              <a:gd name="connsiteY38" fmla="*/ 5154207 h 5524214"/>
              <a:gd name="connsiteX39" fmla="*/ 2751638 w 7220329"/>
              <a:gd name="connsiteY39" fmla="*/ 5002718 h 5524214"/>
              <a:gd name="connsiteX40" fmla="*/ 2482440 w 7220329"/>
              <a:gd name="connsiteY40" fmla="*/ 4804098 h 5524214"/>
              <a:gd name="connsiteX41" fmla="*/ 2051723 w 7220329"/>
              <a:gd name="connsiteY41" fmla="*/ 4652609 h 5524214"/>
              <a:gd name="connsiteX42" fmla="*/ 2014708 w 7220329"/>
              <a:gd name="connsiteY42" fmla="*/ 4400127 h 5524214"/>
              <a:gd name="connsiteX43" fmla="*/ 1836364 w 7220329"/>
              <a:gd name="connsiteY43" fmla="*/ 4319333 h 5524214"/>
              <a:gd name="connsiteX44" fmla="*/ 1658020 w 7220329"/>
              <a:gd name="connsiteY44" fmla="*/ 4302501 h 5524214"/>
              <a:gd name="connsiteX45" fmla="*/ 1594086 w 7220329"/>
              <a:gd name="connsiteY45" fmla="*/ 4147645 h 5524214"/>
              <a:gd name="connsiteX46" fmla="*/ 1180193 w 7220329"/>
              <a:gd name="connsiteY46" fmla="*/ 4087049 h 5524214"/>
              <a:gd name="connsiteX47" fmla="*/ 921090 w 7220329"/>
              <a:gd name="connsiteY47" fmla="*/ 3844666 h 5524214"/>
              <a:gd name="connsiteX48" fmla="*/ 500468 w 7220329"/>
              <a:gd name="connsiteY48" fmla="*/ 3592184 h 5524214"/>
              <a:gd name="connsiteX49" fmla="*/ 480278 w 7220329"/>
              <a:gd name="connsiteY49" fmla="*/ 3420496 h 5524214"/>
              <a:gd name="connsiteX50" fmla="*/ 409613 w 7220329"/>
              <a:gd name="connsiteY50" fmla="*/ 3312770 h 5524214"/>
              <a:gd name="connsiteX51" fmla="*/ 635067 w 7220329"/>
              <a:gd name="connsiteY51" fmla="*/ 3151182 h 5524214"/>
              <a:gd name="connsiteX52" fmla="*/ 1217208 w 7220329"/>
              <a:gd name="connsiteY52" fmla="*/ 3295938 h 5524214"/>
              <a:gd name="connsiteX53" fmla="*/ 1190288 w 7220329"/>
              <a:gd name="connsiteY53" fmla="*/ 3043456 h 5524214"/>
              <a:gd name="connsiteX54" fmla="*/ 1092704 w 7220329"/>
              <a:gd name="connsiteY54" fmla="*/ 2838104 h 5524214"/>
              <a:gd name="connsiteX55" fmla="*/ 894170 w 7220329"/>
              <a:gd name="connsiteY55" fmla="*/ 2730378 h 5524214"/>
              <a:gd name="connsiteX56" fmla="*/ 1001849 w 7220329"/>
              <a:gd name="connsiteY56" fmla="*/ 2504828 h 5524214"/>
              <a:gd name="connsiteX57" fmla="*/ 715826 w 7220329"/>
              <a:gd name="connsiteY57" fmla="*/ 2309575 h 5524214"/>
              <a:gd name="connsiteX58" fmla="*/ 857155 w 7220329"/>
              <a:gd name="connsiteY58" fmla="*/ 2147986 h 5524214"/>
              <a:gd name="connsiteX59" fmla="*/ 877345 w 7220329"/>
              <a:gd name="connsiteY59" fmla="*/ 1885405 h 5524214"/>
              <a:gd name="connsiteX60" fmla="*/ 732651 w 7220329"/>
              <a:gd name="connsiteY60" fmla="*/ 1922436 h 5524214"/>
              <a:gd name="connsiteX61" fmla="*/ 5816 w 7220329"/>
              <a:gd name="connsiteY61" fmla="*/ 1626190 h 5524214"/>
              <a:gd name="connsiteX62" fmla="*/ 237999 w 7220329"/>
              <a:gd name="connsiteY62" fmla="*/ 1599258 h 5524214"/>
              <a:gd name="connsiteX63" fmla="*/ 231269 w 7220329"/>
              <a:gd name="connsiteY63" fmla="*/ 1464601 h 5524214"/>
              <a:gd name="connsiteX64" fmla="*/ 635067 w 7220329"/>
              <a:gd name="connsiteY64" fmla="*/ 1259249 h 5524214"/>
              <a:gd name="connsiteX65" fmla="*/ 705731 w 7220329"/>
              <a:gd name="connsiteY65" fmla="*/ 1222219 h 5524214"/>
              <a:gd name="connsiteX66" fmla="*/ 1557071 w 7220329"/>
              <a:gd name="connsiteY66" fmla="*/ 899041 h 5524214"/>
              <a:gd name="connsiteX67" fmla="*/ 1890204 w 7220329"/>
              <a:gd name="connsiteY67" fmla="*/ 845179 h 5524214"/>
              <a:gd name="connsiteX68" fmla="*/ 2250256 w 7220329"/>
              <a:gd name="connsiteY68" fmla="*/ 808148 h 5524214"/>
              <a:gd name="connsiteX69" fmla="*/ 2465615 w 7220329"/>
              <a:gd name="connsiteY69" fmla="*/ 720621 h 5524214"/>
              <a:gd name="connsiteX70" fmla="*/ 2903062 w 7220329"/>
              <a:gd name="connsiteY70" fmla="*/ 666758 h 5524214"/>
              <a:gd name="connsiteX71" fmla="*/ 3253020 w 7220329"/>
              <a:gd name="connsiteY71" fmla="*/ 484971 h 5524214"/>
              <a:gd name="connsiteX72" fmla="*/ 3387619 w 7220329"/>
              <a:gd name="connsiteY72" fmla="*/ 118030 h 5524214"/>
              <a:gd name="connsiteX73" fmla="*/ 3791416 w 7220329"/>
              <a:gd name="connsiteY73" fmla="*/ 155061 h 5524214"/>
              <a:gd name="connsiteX74" fmla="*/ 4269243 w 7220329"/>
              <a:gd name="connsiteY74" fmla="*/ 161794 h 5524214"/>
              <a:gd name="connsiteX75" fmla="*/ 4572091 w 7220329"/>
              <a:gd name="connsiteY75" fmla="*/ 155061 h 5524214"/>
              <a:gd name="connsiteX76" fmla="*/ 4948969 w 7220329"/>
              <a:gd name="connsiteY76" fmla="*/ 205 h 5524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220329" h="5524214">
                <a:moveTo>
                  <a:pt x="4948969" y="205"/>
                </a:moveTo>
                <a:cubicBezTo>
                  <a:pt x="5255182" y="10304"/>
                  <a:pt x="5406606" y="181992"/>
                  <a:pt x="5514285" y="414276"/>
                </a:cubicBezTo>
                <a:cubicBezTo>
                  <a:pt x="5514285" y="414276"/>
                  <a:pt x="5722914" y="451306"/>
                  <a:pt x="5857513" y="424375"/>
                </a:cubicBezTo>
                <a:cubicBezTo>
                  <a:pt x="5992112" y="397444"/>
                  <a:pt x="6052681" y="522001"/>
                  <a:pt x="6008937" y="683590"/>
                </a:cubicBezTo>
                <a:cubicBezTo>
                  <a:pt x="6008937" y="683590"/>
                  <a:pt x="6072871" y="710521"/>
                  <a:pt x="6143536" y="673491"/>
                </a:cubicBezTo>
                <a:cubicBezTo>
                  <a:pt x="6214201" y="639826"/>
                  <a:pt x="6268041" y="693689"/>
                  <a:pt x="6268041" y="693689"/>
                </a:cubicBezTo>
                <a:cubicBezTo>
                  <a:pt x="6268041" y="693689"/>
                  <a:pt x="6180551" y="1033699"/>
                  <a:pt x="5857513" y="1087561"/>
                </a:cubicBezTo>
                <a:cubicBezTo>
                  <a:pt x="5534475" y="1141424"/>
                  <a:pt x="5487366" y="996668"/>
                  <a:pt x="5487366" y="996668"/>
                </a:cubicBezTo>
                <a:cubicBezTo>
                  <a:pt x="5487366" y="996668"/>
                  <a:pt x="5426796" y="1340044"/>
                  <a:pt x="5702724" y="1400639"/>
                </a:cubicBezTo>
                <a:cubicBezTo>
                  <a:pt x="5982017" y="1464601"/>
                  <a:pt x="6358895" y="1400639"/>
                  <a:pt x="6439654" y="1858473"/>
                </a:cubicBezTo>
                <a:cubicBezTo>
                  <a:pt x="6439654" y="1858473"/>
                  <a:pt x="6924211" y="1750748"/>
                  <a:pt x="6978051" y="2013329"/>
                </a:cubicBezTo>
                <a:cubicBezTo>
                  <a:pt x="6978051" y="2013329"/>
                  <a:pt x="6924211" y="2154719"/>
                  <a:pt x="7021795" y="2147986"/>
                </a:cubicBezTo>
                <a:cubicBezTo>
                  <a:pt x="7122745" y="2137887"/>
                  <a:pt x="7247249" y="2110956"/>
                  <a:pt x="7193409" y="2255712"/>
                </a:cubicBezTo>
                <a:cubicBezTo>
                  <a:pt x="7139569" y="2397102"/>
                  <a:pt x="6745867" y="2720279"/>
                  <a:pt x="6493494" y="2477896"/>
                </a:cubicBezTo>
                <a:cubicBezTo>
                  <a:pt x="6493494" y="2477896"/>
                  <a:pt x="6385815" y="2450965"/>
                  <a:pt x="6456479" y="2585622"/>
                </a:cubicBezTo>
                <a:cubicBezTo>
                  <a:pt x="6530509" y="2720279"/>
                  <a:pt x="6503589" y="2794340"/>
                  <a:pt x="6503589" y="2794340"/>
                </a:cubicBezTo>
                <a:cubicBezTo>
                  <a:pt x="6503589" y="2794340"/>
                  <a:pt x="6816532" y="2854936"/>
                  <a:pt x="6698757" y="3117518"/>
                </a:cubicBezTo>
                <a:cubicBezTo>
                  <a:pt x="6698757" y="3117518"/>
                  <a:pt x="6887197" y="3117518"/>
                  <a:pt x="6994875" y="3306038"/>
                </a:cubicBezTo>
                <a:cubicBezTo>
                  <a:pt x="7102555" y="3494558"/>
                  <a:pt x="7220329" y="3528222"/>
                  <a:pt x="7220329" y="3528222"/>
                </a:cubicBezTo>
                <a:cubicBezTo>
                  <a:pt x="7220329" y="3528222"/>
                  <a:pt x="7129475" y="3959125"/>
                  <a:pt x="6870371" y="3959125"/>
                </a:cubicBezTo>
                <a:cubicBezTo>
                  <a:pt x="6870371" y="3959125"/>
                  <a:pt x="6951131" y="4076950"/>
                  <a:pt x="7048715" y="4060118"/>
                </a:cubicBezTo>
                <a:cubicBezTo>
                  <a:pt x="7149665" y="4039919"/>
                  <a:pt x="6843451" y="4551616"/>
                  <a:pt x="6395909" y="4346264"/>
                </a:cubicBezTo>
                <a:cubicBezTo>
                  <a:pt x="5945003" y="4140912"/>
                  <a:pt x="5864243" y="4076950"/>
                  <a:pt x="5776754" y="4120713"/>
                </a:cubicBezTo>
                <a:cubicBezTo>
                  <a:pt x="5776754" y="4120713"/>
                  <a:pt x="5776754" y="4174576"/>
                  <a:pt x="5847418" y="4211607"/>
                </a:cubicBezTo>
                <a:cubicBezTo>
                  <a:pt x="5918083" y="4248638"/>
                  <a:pt x="5874338" y="4319333"/>
                  <a:pt x="5874338" y="4319333"/>
                </a:cubicBezTo>
                <a:cubicBezTo>
                  <a:pt x="5874338" y="4319333"/>
                  <a:pt x="5729644" y="4319333"/>
                  <a:pt x="5642155" y="4363096"/>
                </a:cubicBezTo>
                <a:cubicBezTo>
                  <a:pt x="5551300" y="4410226"/>
                  <a:pt x="5389781" y="4383295"/>
                  <a:pt x="5389781" y="4383295"/>
                </a:cubicBezTo>
                <a:cubicBezTo>
                  <a:pt x="5389781" y="4383295"/>
                  <a:pt x="5379686" y="4410226"/>
                  <a:pt x="5541205" y="4470822"/>
                </a:cubicBezTo>
                <a:cubicBezTo>
                  <a:pt x="5702724" y="4534784"/>
                  <a:pt x="5830593" y="4804098"/>
                  <a:pt x="5776754" y="4841129"/>
                </a:cubicBezTo>
                <a:cubicBezTo>
                  <a:pt x="5722914" y="4874793"/>
                  <a:pt x="5658979" y="4847862"/>
                  <a:pt x="5615235" y="4814198"/>
                </a:cubicBezTo>
                <a:cubicBezTo>
                  <a:pt x="5568125" y="4777167"/>
                  <a:pt x="5487366" y="4831030"/>
                  <a:pt x="5514285" y="4955588"/>
                </a:cubicBezTo>
                <a:cubicBezTo>
                  <a:pt x="5541205" y="5083512"/>
                  <a:pt x="5346036" y="5117176"/>
                  <a:pt x="5093663" y="5083512"/>
                </a:cubicBezTo>
                <a:cubicBezTo>
                  <a:pt x="5093663" y="5083512"/>
                  <a:pt x="5022999" y="5056581"/>
                  <a:pt x="5002809" y="5154207"/>
                </a:cubicBezTo>
                <a:cubicBezTo>
                  <a:pt x="4985984" y="5251833"/>
                  <a:pt x="4760530" y="5612041"/>
                  <a:pt x="4302893" y="5504316"/>
                </a:cubicBezTo>
                <a:cubicBezTo>
                  <a:pt x="4302893" y="5504316"/>
                  <a:pt x="4178389" y="5514415"/>
                  <a:pt x="4070710" y="5305696"/>
                </a:cubicBezTo>
                <a:cubicBezTo>
                  <a:pt x="4070710" y="5305696"/>
                  <a:pt x="3865446" y="5261933"/>
                  <a:pt x="3666912" y="5379758"/>
                </a:cubicBezTo>
                <a:cubicBezTo>
                  <a:pt x="3468378" y="5494216"/>
                  <a:pt x="3353969" y="5342727"/>
                  <a:pt x="3353969" y="5342727"/>
                </a:cubicBezTo>
                <a:cubicBezTo>
                  <a:pt x="3353969" y="5342727"/>
                  <a:pt x="3236195" y="5342727"/>
                  <a:pt x="3111691" y="5423521"/>
                </a:cubicBezTo>
                <a:cubicBezTo>
                  <a:pt x="2983822" y="5504316"/>
                  <a:pt x="2788653" y="5251833"/>
                  <a:pt x="2761733" y="5154207"/>
                </a:cubicBezTo>
                <a:cubicBezTo>
                  <a:pt x="2734813" y="5056581"/>
                  <a:pt x="2849222" y="5046481"/>
                  <a:pt x="2751638" y="5002718"/>
                </a:cubicBezTo>
                <a:cubicBezTo>
                  <a:pt x="2654054" y="4955588"/>
                  <a:pt x="2546374" y="4894992"/>
                  <a:pt x="2482440" y="4804098"/>
                </a:cubicBezTo>
                <a:cubicBezTo>
                  <a:pt x="2482440" y="4804098"/>
                  <a:pt x="2149307" y="4857961"/>
                  <a:pt x="2051723" y="4652609"/>
                </a:cubicBezTo>
                <a:cubicBezTo>
                  <a:pt x="1954138" y="4443891"/>
                  <a:pt x="2014708" y="4400127"/>
                  <a:pt x="2014708" y="4400127"/>
                </a:cubicBezTo>
                <a:cubicBezTo>
                  <a:pt x="2014708" y="4400127"/>
                  <a:pt x="1927218" y="4443891"/>
                  <a:pt x="1836364" y="4319333"/>
                </a:cubicBezTo>
                <a:cubicBezTo>
                  <a:pt x="1836364" y="4319333"/>
                  <a:pt x="1684940" y="4400127"/>
                  <a:pt x="1658020" y="4302501"/>
                </a:cubicBezTo>
                <a:cubicBezTo>
                  <a:pt x="1631100" y="4201508"/>
                  <a:pt x="1684940" y="4157744"/>
                  <a:pt x="1594086" y="4147645"/>
                </a:cubicBezTo>
                <a:cubicBezTo>
                  <a:pt x="1503231" y="4140912"/>
                  <a:pt x="1351807" y="4174576"/>
                  <a:pt x="1180193" y="4087049"/>
                </a:cubicBezTo>
                <a:cubicBezTo>
                  <a:pt x="1011944" y="3996156"/>
                  <a:pt x="937915" y="3925461"/>
                  <a:pt x="921090" y="3844666"/>
                </a:cubicBezTo>
                <a:cubicBezTo>
                  <a:pt x="904265" y="3763872"/>
                  <a:pt x="651892" y="3635948"/>
                  <a:pt x="500468" y="3592184"/>
                </a:cubicBezTo>
                <a:cubicBezTo>
                  <a:pt x="345679" y="3548421"/>
                  <a:pt x="399518" y="3484458"/>
                  <a:pt x="480278" y="3420496"/>
                </a:cubicBezTo>
                <a:cubicBezTo>
                  <a:pt x="561037" y="3359900"/>
                  <a:pt x="463453" y="3322870"/>
                  <a:pt x="409613" y="3312770"/>
                </a:cubicBezTo>
                <a:cubicBezTo>
                  <a:pt x="355774" y="3306038"/>
                  <a:pt x="328854" y="3090586"/>
                  <a:pt x="635067" y="3151182"/>
                </a:cubicBezTo>
                <a:cubicBezTo>
                  <a:pt x="937915" y="3215144"/>
                  <a:pt x="1146544" y="3430595"/>
                  <a:pt x="1217208" y="3295938"/>
                </a:cubicBezTo>
                <a:cubicBezTo>
                  <a:pt x="1287873" y="3161281"/>
                  <a:pt x="1038864" y="3161281"/>
                  <a:pt x="1190288" y="3043456"/>
                </a:cubicBezTo>
                <a:cubicBezTo>
                  <a:pt x="1190288" y="3043456"/>
                  <a:pt x="1045594" y="3026624"/>
                  <a:pt x="1092704" y="2838104"/>
                </a:cubicBezTo>
                <a:cubicBezTo>
                  <a:pt x="1092704" y="2838104"/>
                  <a:pt x="921090" y="2891967"/>
                  <a:pt x="894170" y="2730378"/>
                </a:cubicBezTo>
                <a:cubicBezTo>
                  <a:pt x="867250" y="2568790"/>
                  <a:pt x="1001849" y="2504828"/>
                  <a:pt x="1001849" y="2504828"/>
                </a:cubicBezTo>
                <a:cubicBezTo>
                  <a:pt x="1001849" y="2504828"/>
                  <a:pt x="624972" y="2487995"/>
                  <a:pt x="715826" y="2309575"/>
                </a:cubicBezTo>
                <a:cubicBezTo>
                  <a:pt x="803316" y="2127788"/>
                  <a:pt x="857155" y="2147986"/>
                  <a:pt x="857155" y="2147986"/>
                </a:cubicBezTo>
                <a:cubicBezTo>
                  <a:pt x="857155" y="2147986"/>
                  <a:pt x="803316" y="1976298"/>
                  <a:pt x="877345" y="1885405"/>
                </a:cubicBezTo>
                <a:cubicBezTo>
                  <a:pt x="948010" y="1797878"/>
                  <a:pt x="850425" y="1804611"/>
                  <a:pt x="732651" y="1922436"/>
                </a:cubicBezTo>
                <a:cubicBezTo>
                  <a:pt x="614877" y="2040261"/>
                  <a:pt x="184160" y="1939268"/>
                  <a:pt x="5816" y="1626190"/>
                </a:cubicBezTo>
                <a:cubicBezTo>
                  <a:pt x="5816" y="1626190"/>
                  <a:pt x="-58119" y="1528563"/>
                  <a:pt x="237999" y="1599258"/>
                </a:cubicBezTo>
                <a:cubicBezTo>
                  <a:pt x="237999" y="1599258"/>
                  <a:pt x="328854" y="1582426"/>
                  <a:pt x="231269" y="1464601"/>
                </a:cubicBezTo>
                <a:cubicBezTo>
                  <a:pt x="130320" y="1346776"/>
                  <a:pt x="328854" y="1205386"/>
                  <a:pt x="635067" y="1259249"/>
                </a:cubicBezTo>
                <a:cubicBezTo>
                  <a:pt x="635067" y="1259249"/>
                  <a:pt x="641797" y="1205386"/>
                  <a:pt x="705731" y="1222219"/>
                </a:cubicBezTo>
                <a:cubicBezTo>
                  <a:pt x="705731" y="1222219"/>
                  <a:pt x="830235" y="484971"/>
                  <a:pt x="1557071" y="899041"/>
                </a:cubicBezTo>
                <a:cubicBezTo>
                  <a:pt x="1557071" y="899041"/>
                  <a:pt x="1728685" y="952904"/>
                  <a:pt x="1890204" y="845179"/>
                </a:cubicBezTo>
                <a:cubicBezTo>
                  <a:pt x="2051723" y="737453"/>
                  <a:pt x="2176227" y="754285"/>
                  <a:pt x="2250256" y="808148"/>
                </a:cubicBezTo>
                <a:cubicBezTo>
                  <a:pt x="2250256" y="808148"/>
                  <a:pt x="2374760" y="828346"/>
                  <a:pt x="2465615" y="720621"/>
                </a:cubicBezTo>
                <a:cubicBezTo>
                  <a:pt x="2553104" y="612895"/>
                  <a:pt x="2734813" y="612895"/>
                  <a:pt x="2903062" y="666758"/>
                </a:cubicBezTo>
                <a:cubicBezTo>
                  <a:pt x="2903062" y="666758"/>
                  <a:pt x="3047756" y="468139"/>
                  <a:pt x="3253020" y="484971"/>
                </a:cubicBezTo>
                <a:cubicBezTo>
                  <a:pt x="3253020" y="484971"/>
                  <a:pt x="3172260" y="296451"/>
                  <a:pt x="3387619" y="118030"/>
                </a:cubicBezTo>
                <a:cubicBezTo>
                  <a:pt x="3602978" y="-60391"/>
                  <a:pt x="3720752" y="134862"/>
                  <a:pt x="3791416" y="155061"/>
                </a:cubicBezTo>
                <a:cubicBezTo>
                  <a:pt x="3865446" y="171893"/>
                  <a:pt x="4026965" y="54068"/>
                  <a:pt x="4269243" y="161794"/>
                </a:cubicBezTo>
                <a:cubicBezTo>
                  <a:pt x="4511522" y="269519"/>
                  <a:pt x="4572091" y="155061"/>
                  <a:pt x="4572091" y="155061"/>
                </a:cubicBezTo>
                <a:cubicBezTo>
                  <a:pt x="4572091" y="155061"/>
                  <a:pt x="4646121" y="-6528"/>
                  <a:pt x="4948969" y="2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3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BC2D6104-B8AA-4C7C-B8AB-5EE8B40111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414" y="0"/>
            <a:ext cx="5587587" cy="4800396"/>
          </a:xfrm>
          <a:custGeom>
            <a:avLst/>
            <a:gdLst>
              <a:gd name="connsiteX0" fmla="*/ 336880 w 5587587"/>
              <a:gd name="connsiteY0" fmla="*/ 0 h 4800396"/>
              <a:gd name="connsiteX1" fmla="*/ 5587587 w 5587587"/>
              <a:gd name="connsiteY1" fmla="*/ 0 h 4800396"/>
              <a:gd name="connsiteX2" fmla="*/ 5587587 w 5587587"/>
              <a:gd name="connsiteY2" fmla="*/ 3931894 h 4800396"/>
              <a:gd name="connsiteX3" fmla="*/ 5472369 w 5587587"/>
              <a:gd name="connsiteY3" fmla="*/ 4036611 h 4800396"/>
              <a:gd name="connsiteX4" fmla="*/ 3344779 w 5587587"/>
              <a:gd name="connsiteY4" fmla="*/ 4800396 h 4800396"/>
              <a:gd name="connsiteX5" fmla="*/ 0 w 5587587"/>
              <a:gd name="connsiteY5" fmla="*/ 1455617 h 4800396"/>
              <a:gd name="connsiteX6" fmla="*/ 262849 w 5587587"/>
              <a:gd name="connsiteY6" fmla="*/ 153678 h 480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7587" h="4800396">
                <a:moveTo>
                  <a:pt x="336880" y="0"/>
                </a:moveTo>
                <a:lnTo>
                  <a:pt x="5587587" y="0"/>
                </a:lnTo>
                <a:lnTo>
                  <a:pt x="5587587" y="3931894"/>
                </a:lnTo>
                <a:lnTo>
                  <a:pt x="5472369" y="4036611"/>
                </a:lnTo>
                <a:cubicBezTo>
                  <a:pt x="4894194" y="4513764"/>
                  <a:pt x="4152960" y="4800396"/>
                  <a:pt x="3344779" y="4800396"/>
                </a:cubicBezTo>
                <a:cubicBezTo>
                  <a:pt x="1497509" y="4800396"/>
                  <a:pt x="0" y="3302887"/>
                  <a:pt x="0" y="1455617"/>
                </a:cubicBezTo>
                <a:cubicBezTo>
                  <a:pt x="0" y="993800"/>
                  <a:pt x="93595" y="553842"/>
                  <a:pt x="262849" y="15367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7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2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0A59FEB8-FD48-499D-8E2C-A1C511D042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857250"/>
            <a:ext cx="1654036" cy="4991100"/>
          </a:xfrm>
          <a:custGeom>
            <a:avLst/>
            <a:gdLst>
              <a:gd name="connsiteX0" fmla="*/ 0 w 1524000"/>
              <a:gd name="connsiteY0" fmla="*/ 0 h 4598712"/>
              <a:gd name="connsiteX1" fmla="*/ 217977 w 1524000"/>
              <a:gd name="connsiteY1" fmla="*/ 105005 h 4598712"/>
              <a:gd name="connsiteX2" fmla="*/ 1524000 w 1524000"/>
              <a:gd name="connsiteY2" fmla="*/ 2299356 h 4598712"/>
              <a:gd name="connsiteX3" fmla="*/ 217977 w 1524000"/>
              <a:gd name="connsiteY3" fmla="*/ 4493707 h 4598712"/>
              <a:gd name="connsiteX4" fmla="*/ 0 w 1524000"/>
              <a:gd name="connsiteY4" fmla="*/ 4598712 h 45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4598712">
                <a:moveTo>
                  <a:pt x="0" y="0"/>
                </a:moveTo>
                <a:lnTo>
                  <a:pt x="217977" y="105005"/>
                </a:lnTo>
                <a:cubicBezTo>
                  <a:pt x="995903" y="527600"/>
                  <a:pt x="1524000" y="1351807"/>
                  <a:pt x="1524000" y="2299356"/>
                </a:cubicBezTo>
                <a:cubicBezTo>
                  <a:pt x="1524000" y="3246906"/>
                  <a:pt x="995903" y="4071112"/>
                  <a:pt x="217977" y="4493707"/>
                </a:cubicBezTo>
                <a:lnTo>
                  <a:pt x="0" y="45987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="" xmlns:a16="http://schemas.microsoft.com/office/drawing/2014/main" id="{DC57F6A3-34A7-4EC0-A7FC-D2603A1B72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6048" y="857250"/>
            <a:ext cx="4991100" cy="4991100"/>
          </a:xfrm>
          <a:custGeom>
            <a:avLst/>
            <a:gdLst>
              <a:gd name="connsiteX0" fmla="*/ 2495550 w 4991100"/>
              <a:gd name="connsiteY0" fmla="*/ 0 h 4991100"/>
              <a:gd name="connsiteX1" fmla="*/ 4991100 w 4991100"/>
              <a:gd name="connsiteY1" fmla="*/ 2495550 h 4991100"/>
              <a:gd name="connsiteX2" fmla="*/ 2495550 w 4991100"/>
              <a:gd name="connsiteY2" fmla="*/ 4991100 h 4991100"/>
              <a:gd name="connsiteX3" fmla="*/ 0 w 4991100"/>
              <a:gd name="connsiteY3" fmla="*/ 2495550 h 4991100"/>
              <a:gd name="connsiteX4" fmla="*/ 2495550 w 4991100"/>
              <a:gd name="connsiteY4" fmla="*/ 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1100" h="4991100">
                <a:moveTo>
                  <a:pt x="2495550" y="0"/>
                </a:moveTo>
                <a:cubicBezTo>
                  <a:pt x="3873804" y="0"/>
                  <a:pt x="4991100" y="1117296"/>
                  <a:pt x="4991100" y="2495550"/>
                </a:cubicBezTo>
                <a:cubicBezTo>
                  <a:pt x="4991100" y="3873804"/>
                  <a:pt x="3873804" y="4991100"/>
                  <a:pt x="2495550" y="4991100"/>
                </a:cubicBezTo>
                <a:cubicBezTo>
                  <a:pt x="1117296" y="4991100"/>
                  <a:pt x="0" y="3873804"/>
                  <a:pt x="0" y="2495550"/>
                </a:cubicBezTo>
                <a:cubicBezTo>
                  <a:pt x="0" y="1117296"/>
                  <a:pt x="1117296" y="0"/>
                  <a:pt x="24955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2162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B73E3C4-8601-4563-98B7-1A7CD9C6D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B940CCA-9472-409E-9DC2-3AC6F854B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34E6145-DAE8-4E95-84B6-CE1550EF1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9679B20-B1D3-4559-8033-E2D7401E6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7E07BA7C-62FC-405B-8FAE-7D93B72D9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047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11976893-5839-4D53-9C39-3C7E34A7E2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00387" y="1327309"/>
            <a:ext cx="4850336" cy="4850336"/>
          </a:xfrm>
          <a:custGeom>
            <a:avLst/>
            <a:gdLst>
              <a:gd name="connsiteX0" fmla="*/ 2425168 w 4850336"/>
              <a:gd name="connsiteY0" fmla="*/ 0 h 4850336"/>
              <a:gd name="connsiteX1" fmla="*/ 4850336 w 4850336"/>
              <a:gd name="connsiteY1" fmla="*/ 2425168 h 4850336"/>
              <a:gd name="connsiteX2" fmla="*/ 2425168 w 4850336"/>
              <a:gd name="connsiteY2" fmla="*/ 4850336 h 4850336"/>
              <a:gd name="connsiteX3" fmla="*/ 0 w 4850336"/>
              <a:gd name="connsiteY3" fmla="*/ 2425168 h 4850336"/>
              <a:gd name="connsiteX4" fmla="*/ 2425168 w 4850336"/>
              <a:gd name="connsiteY4" fmla="*/ 0 h 485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50336" h="4850336">
                <a:moveTo>
                  <a:pt x="2425168" y="0"/>
                </a:moveTo>
                <a:cubicBezTo>
                  <a:pt x="3764551" y="0"/>
                  <a:pt x="4850336" y="1085785"/>
                  <a:pt x="4850336" y="2425168"/>
                </a:cubicBezTo>
                <a:cubicBezTo>
                  <a:pt x="4850336" y="3764551"/>
                  <a:pt x="3764551" y="4850336"/>
                  <a:pt x="2425168" y="4850336"/>
                </a:cubicBezTo>
                <a:cubicBezTo>
                  <a:pt x="1085785" y="4850336"/>
                  <a:pt x="0" y="3764551"/>
                  <a:pt x="0" y="2425168"/>
                </a:cubicBezTo>
                <a:cubicBezTo>
                  <a:pt x="0" y="1085785"/>
                  <a:pt x="1085785" y="0"/>
                  <a:pt x="24251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444500" dist="228600" dir="8100000" algn="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="" xmlns:a16="http://schemas.microsoft.com/office/drawing/2014/main" id="{DD7F3B23-BE47-4290-A100-56BDCD452E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0526" y="1085000"/>
            <a:ext cx="4170948" cy="4688000"/>
          </a:xfrm>
          <a:custGeom>
            <a:avLst/>
            <a:gdLst>
              <a:gd name="connsiteX0" fmla="*/ 1924316 w 3848100"/>
              <a:gd name="connsiteY0" fmla="*/ 0 h 4325130"/>
              <a:gd name="connsiteX1" fmla="*/ 1960887 w 3848100"/>
              <a:gd name="connsiteY1" fmla="*/ 1886 h 4325130"/>
              <a:gd name="connsiteX2" fmla="*/ 1998521 w 3848100"/>
              <a:gd name="connsiteY2" fmla="*/ 7816 h 4325130"/>
              <a:gd name="connsiteX3" fmla="*/ 2037213 w 3848100"/>
              <a:gd name="connsiteY3" fmla="*/ 17249 h 4325130"/>
              <a:gd name="connsiteX4" fmla="*/ 2077231 w 3848100"/>
              <a:gd name="connsiteY4" fmla="*/ 30724 h 4325130"/>
              <a:gd name="connsiteX5" fmla="*/ 2119636 w 3848100"/>
              <a:gd name="connsiteY5" fmla="*/ 48243 h 4325130"/>
              <a:gd name="connsiteX6" fmla="*/ 2164688 w 3848100"/>
              <a:gd name="connsiteY6" fmla="*/ 69264 h 4325130"/>
              <a:gd name="connsiteX7" fmla="*/ 2212922 w 3848100"/>
              <a:gd name="connsiteY7" fmla="*/ 94330 h 4325130"/>
              <a:gd name="connsiteX8" fmla="*/ 2264867 w 3848100"/>
              <a:gd name="connsiteY8" fmla="*/ 122897 h 4325130"/>
              <a:gd name="connsiteX9" fmla="*/ 2321050 w 3848100"/>
              <a:gd name="connsiteY9" fmla="*/ 155779 h 4325130"/>
              <a:gd name="connsiteX10" fmla="*/ 2382271 w 3848100"/>
              <a:gd name="connsiteY10" fmla="*/ 192163 h 4325130"/>
              <a:gd name="connsiteX11" fmla="*/ 2448792 w 3848100"/>
              <a:gd name="connsiteY11" fmla="*/ 232858 h 4325130"/>
              <a:gd name="connsiteX12" fmla="*/ 2521406 w 3848100"/>
              <a:gd name="connsiteY12" fmla="*/ 276790 h 4325130"/>
              <a:gd name="connsiteX13" fmla="*/ 2600383 w 3848100"/>
              <a:gd name="connsiteY13" fmla="*/ 325031 h 4325130"/>
              <a:gd name="connsiteX14" fmla="*/ 2686249 w 3848100"/>
              <a:gd name="connsiteY14" fmla="*/ 376778 h 4325130"/>
              <a:gd name="connsiteX15" fmla="*/ 2779801 w 3848100"/>
              <a:gd name="connsiteY15" fmla="*/ 432837 h 4325130"/>
              <a:gd name="connsiteX16" fmla="*/ 2881570 w 3848100"/>
              <a:gd name="connsiteY16" fmla="*/ 492129 h 4325130"/>
              <a:gd name="connsiteX17" fmla="*/ 2983338 w 3848100"/>
              <a:gd name="connsiteY17" fmla="*/ 551153 h 4325130"/>
              <a:gd name="connsiteX18" fmla="*/ 3078214 w 3848100"/>
              <a:gd name="connsiteY18" fmla="*/ 604785 h 4325130"/>
              <a:gd name="connsiteX19" fmla="*/ 3165671 w 3848100"/>
              <a:gd name="connsiteY19" fmla="*/ 653836 h 4325130"/>
              <a:gd name="connsiteX20" fmla="*/ 3246768 w 3848100"/>
              <a:gd name="connsiteY20" fmla="*/ 698845 h 4325130"/>
              <a:gd name="connsiteX21" fmla="*/ 3320709 w 3848100"/>
              <a:gd name="connsiteY21" fmla="*/ 739812 h 4325130"/>
              <a:gd name="connsiteX22" fmla="*/ 3388819 w 3848100"/>
              <a:gd name="connsiteY22" fmla="*/ 777813 h 4325130"/>
              <a:gd name="connsiteX23" fmla="*/ 3450834 w 3848100"/>
              <a:gd name="connsiteY23" fmla="*/ 812848 h 4325130"/>
              <a:gd name="connsiteX24" fmla="*/ 3507019 w 3848100"/>
              <a:gd name="connsiteY24" fmla="*/ 845460 h 4325130"/>
              <a:gd name="connsiteX25" fmla="*/ 3557903 w 3848100"/>
              <a:gd name="connsiteY25" fmla="*/ 876723 h 4325130"/>
              <a:gd name="connsiteX26" fmla="*/ 3603751 w 3848100"/>
              <a:gd name="connsiteY26" fmla="*/ 906100 h 4325130"/>
              <a:gd name="connsiteX27" fmla="*/ 3644034 w 3848100"/>
              <a:gd name="connsiteY27" fmla="*/ 934668 h 4325130"/>
              <a:gd name="connsiteX28" fmla="*/ 3680342 w 3848100"/>
              <a:gd name="connsiteY28" fmla="*/ 963236 h 4325130"/>
              <a:gd name="connsiteX29" fmla="*/ 3712144 w 3848100"/>
              <a:gd name="connsiteY29" fmla="*/ 991266 h 4325130"/>
              <a:gd name="connsiteX30" fmla="*/ 3739442 w 3848100"/>
              <a:gd name="connsiteY30" fmla="*/ 1020103 h 4325130"/>
              <a:gd name="connsiteX31" fmla="*/ 3763293 w 3848100"/>
              <a:gd name="connsiteY31" fmla="*/ 1050019 h 4325130"/>
              <a:gd name="connsiteX32" fmla="*/ 3783435 w 3848100"/>
              <a:gd name="connsiteY32" fmla="*/ 1081282 h 4325130"/>
              <a:gd name="connsiteX33" fmla="*/ 3800131 w 3848100"/>
              <a:gd name="connsiteY33" fmla="*/ 1114433 h 4325130"/>
              <a:gd name="connsiteX34" fmla="*/ 3813913 w 3848100"/>
              <a:gd name="connsiteY34" fmla="*/ 1150009 h 4325130"/>
              <a:gd name="connsiteX35" fmla="*/ 3825044 w 3848100"/>
              <a:gd name="connsiteY35" fmla="*/ 1188549 h 4325130"/>
              <a:gd name="connsiteX36" fmla="*/ 3833259 w 3848100"/>
              <a:gd name="connsiteY36" fmla="*/ 1230323 h 4325130"/>
              <a:gd name="connsiteX37" fmla="*/ 3839884 w 3848100"/>
              <a:gd name="connsiteY37" fmla="*/ 1275870 h 4325130"/>
              <a:gd name="connsiteX38" fmla="*/ 3844124 w 3848100"/>
              <a:gd name="connsiteY38" fmla="*/ 1325731 h 4325130"/>
              <a:gd name="connsiteX39" fmla="*/ 3846776 w 3848100"/>
              <a:gd name="connsiteY39" fmla="*/ 1380171 h 4325130"/>
              <a:gd name="connsiteX40" fmla="*/ 3847835 w 3848100"/>
              <a:gd name="connsiteY40" fmla="*/ 1440003 h 4325130"/>
              <a:gd name="connsiteX41" fmla="*/ 3848100 w 3848100"/>
              <a:gd name="connsiteY41" fmla="*/ 1505764 h 4325130"/>
              <a:gd name="connsiteX42" fmla="*/ 3847305 w 3848100"/>
              <a:gd name="connsiteY42" fmla="*/ 1577455 h 4325130"/>
              <a:gd name="connsiteX43" fmla="*/ 3845715 w 3848100"/>
              <a:gd name="connsiteY43" fmla="*/ 1655344 h 4325130"/>
              <a:gd name="connsiteX44" fmla="*/ 3844124 w 3848100"/>
              <a:gd name="connsiteY44" fmla="*/ 1740778 h 4325130"/>
              <a:gd name="connsiteX45" fmla="*/ 3842270 w 3848100"/>
              <a:gd name="connsiteY45" fmla="*/ 1833761 h 4325130"/>
              <a:gd name="connsiteX46" fmla="*/ 3840679 w 3848100"/>
              <a:gd name="connsiteY46" fmla="*/ 1934558 h 4325130"/>
              <a:gd name="connsiteX47" fmla="*/ 3839355 w 3848100"/>
              <a:gd name="connsiteY47" fmla="*/ 2044249 h 4325130"/>
              <a:gd name="connsiteX48" fmla="*/ 3838825 w 3848100"/>
              <a:gd name="connsiteY48" fmla="*/ 2162566 h 4325130"/>
              <a:gd name="connsiteX49" fmla="*/ 3839355 w 3848100"/>
              <a:gd name="connsiteY49" fmla="*/ 2280881 h 4325130"/>
              <a:gd name="connsiteX50" fmla="*/ 3840679 w 3848100"/>
              <a:gd name="connsiteY50" fmla="*/ 2390573 h 4325130"/>
              <a:gd name="connsiteX51" fmla="*/ 3842270 w 3848100"/>
              <a:gd name="connsiteY51" fmla="*/ 2491371 h 4325130"/>
              <a:gd name="connsiteX52" fmla="*/ 3844124 w 3848100"/>
              <a:gd name="connsiteY52" fmla="*/ 2584352 h 4325130"/>
              <a:gd name="connsiteX53" fmla="*/ 3845715 w 3848100"/>
              <a:gd name="connsiteY53" fmla="*/ 2669787 h 4325130"/>
              <a:gd name="connsiteX54" fmla="*/ 3847305 w 3848100"/>
              <a:gd name="connsiteY54" fmla="*/ 2747677 h 4325130"/>
              <a:gd name="connsiteX55" fmla="*/ 3848100 w 3848100"/>
              <a:gd name="connsiteY55" fmla="*/ 2819366 h 4325130"/>
              <a:gd name="connsiteX56" fmla="*/ 3847835 w 3848100"/>
              <a:gd name="connsiteY56" fmla="*/ 2885127 h 4325130"/>
              <a:gd name="connsiteX57" fmla="*/ 3846776 w 3848100"/>
              <a:gd name="connsiteY57" fmla="*/ 2944959 h 4325130"/>
              <a:gd name="connsiteX58" fmla="*/ 3844124 w 3848100"/>
              <a:gd name="connsiteY58" fmla="*/ 2999400 h 4325130"/>
              <a:gd name="connsiteX59" fmla="*/ 3839884 w 3848100"/>
              <a:gd name="connsiteY59" fmla="*/ 3049260 h 4325130"/>
              <a:gd name="connsiteX60" fmla="*/ 3833524 w 3848100"/>
              <a:gd name="connsiteY60" fmla="*/ 3094807 h 4325130"/>
              <a:gd name="connsiteX61" fmla="*/ 3825044 w 3848100"/>
              <a:gd name="connsiteY61" fmla="*/ 3136582 h 4325130"/>
              <a:gd name="connsiteX62" fmla="*/ 3813913 w 3848100"/>
              <a:gd name="connsiteY62" fmla="*/ 3175123 h 4325130"/>
              <a:gd name="connsiteX63" fmla="*/ 3800131 w 3848100"/>
              <a:gd name="connsiteY63" fmla="*/ 3210697 h 4325130"/>
              <a:gd name="connsiteX64" fmla="*/ 3783435 w 3848100"/>
              <a:gd name="connsiteY64" fmla="*/ 3243848 h 4325130"/>
              <a:gd name="connsiteX65" fmla="*/ 3763293 w 3848100"/>
              <a:gd name="connsiteY65" fmla="*/ 3275111 h 4325130"/>
              <a:gd name="connsiteX66" fmla="*/ 3739442 w 3848100"/>
              <a:gd name="connsiteY66" fmla="*/ 3305027 h 4325130"/>
              <a:gd name="connsiteX67" fmla="*/ 3712144 w 3848100"/>
              <a:gd name="connsiteY67" fmla="*/ 3333865 h 4325130"/>
              <a:gd name="connsiteX68" fmla="*/ 3680342 w 3848100"/>
              <a:gd name="connsiteY68" fmla="*/ 3361894 h 4325130"/>
              <a:gd name="connsiteX69" fmla="*/ 3644299 w 3848100"/>
              <a:gd name="connsiteY69" fmla="*/ 3390462 h 4325130"/>
              <a:gd name="connsiteX70" fmla="*/ 3603751 w 3848100"/>
              <a:gd name="connsiteY70" fmla="*/ 3419031 h 4325130"/>
              <a:gd name="connsiteX71" fmla="*/ 3557903 w 3848100"/>
              <a:gd name="connsiteY71" fmla="*/ 3448676 h 4325130"/>
              <a:gd name="connsiteX72" fmla="*/ 3507284 w 3848100"/>
              <a:gd name="connsiteY72" fmla="*/ 3479670 h 4325130"/>
              <a:gd name="connsiteX73" fmla="*/ 3450834 w 3848100"/>
              <a:gd name="connsiteY73" fmla="*/ 3512282 h 4325130"/>
              <a:gd name="connsiteX74" fmla="*/ 3388819 w 3848100"/>
              <a:gd name="connsiteY74" fmla="*/ 3547319 h 4325130"/>
              <a:gd name="connsiteX75" fmla="*/ 3320709 w 3848100"/>
              <a:gd name="connsiteY75" fmla="*/ 3585320 h 4325130"/>
              <a:gd name="connsiteX76" fmla="*/ 3246768 w 3848100"/>
              <a:gd name="connsiteY76" fmla="*/ 3626555 h 4325130"/>
              <a:gd name="connsiteX77" fmla="*/ 3165671 w 3848100"/>
              <a:gd name="connsiteY77" fmla="*/ 3671563 h 4325130"/>
              <a:gd name="connsiteX78" fmla="*/ 3078214 w 3848100"/>
              <a:gd name="connsiteY78" fmla="*/ 3720345 h 4325130"/>
              <a:gd name="connsiteX79" fmla="*/ 2983338 w 3848100"/>
              <a:gd name="connsiteY79" fmla="*/ 3773978 h 4325130"/>
              <a:gd name="connsiteX80" fmla="*/ 2881570 w 3848100"/>
              <a:gd name="connsiteY80" fmla="*/ 3833002 h 4325130"/>
              <a:gd name="connsiteX81" fmla="*/ 2779801 w 3848100"/>
              <a:gd name="connsiteY81" fmla="*/ 3892294 h 4325130"/>
              <a:gd name="connsiteX82" fmla="*/ 2686249 w 3848100"/>
              <a:gd name="connsiteY82" fmla="*/ 3948352 h 4325130"/>
              <a:gd name="connsiteX83" fmla="*/ 2600383 w 3848100"/>
              <a:gd name="connsiteY83" fmla="*/ 4000099 h 4325130"/>
              <a:gd name="connsiteX84" fmla="*/ 2521406 w 3848100"/>
              <a:gd name="connsiteY84" fmla="*/ 4048342 h 4325130"/>
              <a:gd name="connsiteX85" fmla="*/ 2448792 w 3848100"/>
              <a:gd name="connsiteY85" fmla="*/ 4092272 h 4325130"/>
              <a:gd name="connsiteX86" fmla="*/ 2382271 w 3848100"/>
              <a:gd name="connsiteY86" fmla="*/ 4132969 h 4325130"/>
              <a:gd name="connsiteX87" fmla="*/ 2321050 w 3848100"/>
              <a:gd name="connsiteY87" fmla="*/ 4169353 h 4325130"/>
              <a:gd name="connsiteX88" fmla="*/ 2264867 w 3848100"/>
              <a:gd name="connsiteY88" fmla="*/ 4202233 h 4325130"/>
              <a:gd name="connsiteX89" fmla="*/ 2212922 w 3848100"/>
              <a:gd name="connsiteY89" fmla="*/ 4230801 h 4325130"/>
              <a:gd name="connsiteX90" fmla="*/ 2164688 w 3848100"/>
              <a:gd name="connsiteY90" fmla="*/ 4255866 h 4325130"/>
              <a:gd name="connsiteX91" fmla="*/ 2119636 w 3848100"/>
              <a:gd name="connsiteY91" fmla="*/ 4276887 h 4325130"/>
              <a:gd name="connsiteX92" fmla="*/ 2077231 w 3848100"/>
              <a:gd name="connsiteY92" fmla="*/ 4294406 h 4325130"/>
              <a:gd name="connsiteX93" fmla="*/ 2037213 w 3848100"/>
              <a:gd name="connsiteY93" fmla="*/ 4307881 h 4325130"/>
              <a:gd name="connsiteX94" fmla="*/ 1998521 w 3848100"/>
              <a:gd name="connsiteY94" fmla="*/ 4317315 h 4325130"/>
              <a:gd name="connsiteX95" fmla="*/ 1960887 w 3848100"/>
              <a:gd name="connsiteY95" fmla="*/ 4323244 h 4325130"/>
              <a:gd name="connsiteX96" fmla="*/ 1924316 w 3848100"/>
              <a:gd name="connsiteY96" fmla="*/ 4325130 h 4325130"/>
              <a:gd name="connsiteX97" fmla="*/ 1887212 w 3848100"/>
              <a:gd name="connsiteY97" fmla="*/ 4323244 h 4325130"/>
              <a:gd name="connsiteX98" fmla="*/ 1849579 w 3848100"/>
              <a:gd name="connsiteY98" fmla="*/ 4317315 h 4325130"/>
              <a:gd name="connsiteX99" fmla="*/ 1810887 w 3848100"/>
              <a:gd name="connsiteY99" fmla="*/ 4307881 h 4325130"/>
              <a:gd name="connsiteX100" fmla="*/ 1770868 w 3848100"/>
              <a:gd name="connsiteY100" fmla="*/ 4294406 h 4325130"/>
              <a:gd name="connsiteX101" fmla="*/ 1728466 w 3848100"/>
              <a:gd name="connsiteY101" fmla="*/ 4276887 h 4325130"/>
              <a:gd name="connsiteX102" fmla="*/ 1683412 w 3848100"/>
              <a:gd name="connsiteY102" fmla="*/ 4255866 h 4325130"/>
              <a:gd name="connsiteX103" fmla="*/ 1635178 w 3848100"/>
              <a:gd name="connsiteY103" fmla="*/ 4230801 h 4325130"/>
              <a:gd name="connsiteX104" fmla="*/ 1583233 w 3848100"/>
              <a:gd name="connsiteY104" fmla="*/ 4202233 h 4325130"/>
              <a:gd name="connsiteX105" fmla="*/ 1527049 w 3848100"/>
              <a:gd name="connsiteY105" fmla="*/ 4169353 h 4325130"/>
              <a:gd name="connsiteX106" fmla="*/ 1465830 w 3848100"/>
              <a:gd name="connsiteY106" fmla="*/ 4132969 h 4325130"/>
              <a:gd name="connsiteX107" fmla="*/ 1399310 w 3848100"/>
              <a:gd name="connsiteY107" fmla="*/ 4092272 h 4325130"/>
              <a:gd name="connsiteX108" fmla="*/ 1326694 w 3848100"/>
              <a:gd name="connsiteY108" fmla="*/ 4048342 h 4325130"/>
              <a:gd name="connsiteX109" fmla="*/ 1247717 w 3848100"/>
              <a:gd name="connsiteY109" fmla="*/ 4000099 h 4325130"/>
              <a:gd name="connsiteX110" fmla="*/ 1161851 w 3848100"/>
              <a:gd name="connsiteY110" fmla="*/ 3948352 h 4325130"/>
              <a:gd name="connsiteX111" fmla="*/ 1068299 w 3848100"/>
              <a:gd name="connsiteY111" fmla="*/ 3892294 h 4325130"/>
              <a:gd name="connsiteX112" fmla="*/ 966531 w 3848100"/>
              <a:gd name="connsiteY112" fmla="*/ 3833002 h 4325130"/>
              <a:gd name="connsiteX113" fmla="*/ 864763 w 3848100"/>
              <a:gd name="connsiteY113" fmla="*/ 3773978 h 4325130"/>
              <a:gd name="connsiteX114" fmla="*/ 769885 w 3848100"/>
              <a:gd name="connsiteY114" fmla="*/ 3720345 h 4325130"/>
              <a:gd name="connsiteX115" fmla="*/ 682429 w 3848100"/>
              <a:gd name="connsiteY115" fmla="*/ 3671294 h 4325130"/>
              <a:gd name="connsiteX116" fmla="*/ 601332 w 3848100"/>
              <a:gd name="connsiteY116" fmla="*/ 3626286 h 4325130"/>
              <a:gd name="connsiteX117" fmla="*/ 527391 w 3848100"/>
              <a:gd name="connsiteY117" fmla="*/ 3585320 h 4325130"/>
              <a:gd name="connsiteX118" fmla="*/ 459281 w 3848100"/>
              <a:gd name="connsiteY118" fmla="*/ 3547319 h 4325130"/>
              <a:gd name="connsiteX119" fmla="*/ 397266 w 3848100"/>
              <a:gd name="connsiteY119" fmla="*/ 3512282 h 4325130"/>
              <a:gd name="connsiteX120" fmla="*/ 341081 w 3848100"/>
              <a:gd name="connsiteY120" fmla="*/ 3479670 h 4325130"/>
              <a:gd name="connsiteX121" fmla="*/ 290197 w 3848100"/>
              <a:gd name="connsiteY121" fmla="*/ 3448407 h 4325130"/>
              <a:gd name="connsiteX122" fmla="*/ 244349 w 3848100"/>
              <a:gd name="connsiteY122" fmla="*/ 3419031 h 4325130"/>
              <a:gd name="connsiteX123" fmla="*/ 204066 w 3848100"/>
              <a:gd name="connsiteY123" fmla="*/ 3390462 h 4325130"/>
              <a:gd name="connsiteX124" fmla="*/ 167758 w 3848100"/>
              <a:gd name="connsiteY124" fmla="*/ 3361894 h 4325130"/>
              <a:gd name="connsiteX125" fmla="*/ 135956 w 3848100"/>
              <a:gd name="connsiteY125" fmla="*/ 3333865 h 4325130"/>
              <a:gd name="connsiteX126" fmla="*/ 108658 w 3848100"/>
              <a:gd name="connsiteY126" fmla="*/ 3305027 h 4325130"/>
              <a:gd name="connsiteX127" fmla="*/ 84807 w 3848100"/>
              <a:gd name="connsiteY127" fmla="*/ 3275111 h 4325130"/>
              <a:gd name="connsiteX128" fmla="*/ 64666 w 3848100"/>
              <a:gd name="connsiteY128" fmla="*/ 3243848 h 4325130"/>
              <a:gd name="connsiteX129" fmla="*/ 47969 w 3848100"/>
              <a:gd name="connsiteY129" fmla="*/ 3210697 h 4325130"/>
              <a:gd name="connsiteX130" fmla="*/ 34188 w 3848100"/>
              <a:gd name="connsiteY130" fmla="*/ 3175123 h 4325130"/>
              <a:gd name="connsiteX131" fmla="*/ 23057 w 3848100"/>
              <a:gd name="connsiteY131" fmla="*/ 3136582 h 4325130"/>
              <a:gd name="connsiteX132" fmla="*/ 14841 w 3848100"/>
              <a:gd name="connsiteY132" fmla="*/ 3094807 h 4325130"/>
              <a:gd name="connsiteX133" fmla="*/ 8216 w 3848100"/>
              <a:gd name="connsiteY133" fmla="*/ 3049260 h 4325130"/>
              <a:gd name="connsiteX134" fmla="*/ 3975 w 3848100"/>
              <a:gd name="connsiteY134" fmla="*/ 2999400 h 4325130"/>
              <a:gd name="connsiteX135" fmla="*/ 1325 w 3848100"/>
              <a:gd name="connsiteY135" fmla="*/ 2944959 h 4325130"/>
              <a:gd name="connsiteX136" fmla="*/ 265 w 3848100"/>
              <a:gd name="connsiteY136" fmla="*/ 2885127 h 4325130"/>
              <a:gd name="connsiteX137" fmla="*/ 0 w 3848100"/>
              <a:gd name="connsiteY137" fmla="*/ 2819366 h 4325130"/>
              <a:gd name="connsiteX138" fmla="*/ 795 w 3848100"/>
              <a:gd name="connsiteY138" fmla="*/ 2747677 h 4325130"/>
              <a:gd name="connsiteX139" fmla="*/ 2386 w 3848100"/>
              <a:gd name="connsiteY139" fmla="*/ 2669787 h 4325130"/>
              <a:gd name="connsiteX140" fmla="*/ 3975 w 3848100"/>
              <a:gd name="connsiteY140" fmla="*/ 2584352 h 4325130"/>
              <a:gd name="connsiteX141" fmla="*/ 5831 w 3848100"/>
              <a:gd name="connsiteY141" fmla="*/ 2491371 h 4325130"/>
              <a:gd name="connsiteX142" fmla="*/ 7421 w 3848100"/>
              <a:gd name="connsiteY142" fmla="*/ 2390573 h 4325130"/>
              <a:gd name="connsiteX143" fmla="*/ 8746 w 3848100"/>
              <a:gd name="connsiteY143" fmla="*/ 2280881 h 4325130"/>
              <a:gd name="connsiteX144" fmla="*/ 9276 w 3848100"/>
              <a:gd name="connsiteY144" fmla="*/ 2162566 h 4325130"/>
              <a:gd name="connsiteX145" fmla="*/ 8746 w 3848100"/>
              <a:gd name="connsiteY145" fmla="*/ 2044249 h 4325130"/>
              <a:gd name="connsiteX146" fmla="*/ 7421 w 3848100"/>
              <a:gd name="connsiteY146" fmla="*/ 1934558 h 4325130"/>
              <a:gd name="connsiteX147" fmla="*/ 5831 w 3848100"/>
              <a:gd name="connsiteY147" fmla="*/ 1833761 h 4325130"/>
              <a:gd name="connsiteX148" fmla="*/ 3975 w 3848100"/>
              <a:gd name="connsiteY148" fmla="*/ 1740778 h 4325130"/>
              <a:gd name="connsiteX149" fmla="*/ 2386 w 3848100"/>
              <a:gd name="connsiteY149" fmla="*/ 1655344 h 4325130"/>
              <a:gd name="connsiteX150" fmla="*/ 795 w 3848100"/>
              <a:gd name="connsiteY150" fmla="*/ 1577455 h 4325130"/>
              <a:gd name="connsiteX151" fmla="*/ 0 w 3848100"/>
              <a:gd name="connsiteY151" fmla="*/ 1505764 h 4325130"/>
              <a:gd name="connsiteX152" fmla="*/ 265 w 3848100"/>
              <a:gd name="connsiteY152" fmla="*/ 1440003 h 4325130"/>
              <a:gd name="connsiteX153" fmla="*/ 1325 w 3848100"/>
              <a:gd name="connsiteY153" fmla="*/ 1380171 h 4325130"/>
              <a:gd name="connsiteX154" fmla="*/ 3975 w 3848100"/>
              <a:gd name="connsiteY154" fmla="*/ 1325731 h 4325130"/>
              <a:gd name="connsiteX155" fmla="*/ 8216 w 3848100"/>
              <a:gd name="connsiteY155" fmla="*/ 1275870 h 4325130"/>
              <a:gd name="connsiteX156" fmla="*/ 14576 w 3848100"/>
              <a:gd name="connsiteY156" fmla="*/ 1230323 h 4325130"/>
              <a:gd name="connsiteX157" fmla="*/ 23057 w 3848100"/>
              <a:gd name="connsiteY157" fmla="*/ 1188549 h 4325130"/>
              <a:gd name="connsiteX158" fmla="*/ 34188 w 3848100"/>
              <a:gd name="connsiteY158" fmla="*/ 1150009 h 4325130"/>
              <a:gd name="connsiteX159" fmla="*/ 47969 w 3848100"/>
              <a:gd name="connsiteY159" fmla="*/ 1114433 h 4325130"/>
              <a:gd name="connsiteX160" fmla="*/ 64666 w 3848100"/>
              <a:gd name="connsiteY160" fmla="*/ 1081282 h 4325130"/>
              <a:gd name="connsiteX161" fmla="*/ 84807 w 3848100"/>
              <a:gd name="connsiteY161" fmla="*/ 1050019 h 4325130"/>
              <a:gd name="connsiteX162" fmla="*/ 108658 w 3848100"/>
              <a:gd name="connsiteY162" fmla="*/ 1020103 h 4325130"/>
              <a:gd name="connsiteX163" fmla="*/ 135956 w 3848100"/>
              <a:gd name="connsiteY163" fmla="*/ 991266 h 4325130"/>
              <a:gd name="connsiteX164" fmla="*/ 167758 w 3848100"/>
              <a:gd name="connsiteY164" fmla="*/ 963236 h 4325130"/>
              <a:gd name="connsiteX165" fmla="*/ 203801 w 3848100"/>
              <a:gd name="connsiteY165" fmla="*/ 934668 h 4325130"/>
              <a:gd name="connsiteX166" fmla="*/ 244349 w 3848100"/>
              <a:gd name="connsiteY166" fmla="*/ 906100 h 4325130"/>
              <a:gd name="connsiteX167" fmla="*/ 290197 w 3848100"/>
              <a:gd name="connsiteY167" fmla="*/ 876454 h 4325130"/>
              <a:gd name="connsiteX168" fmla="*/ 340817 w 3848100"/>
              <a:gd name="connsiteY168" fmla="*/ 845460 h 4325130"/>
              <a:gd name="connsiteX169" fmla="*/ 397266 w 3848100"/>
              <a:gd name="connsiteY169" fmla="*/ 812848 h 4325130"/>
              <a:gd name="connsiteX170" fmla="*/ 459281 w 3848100"/>
              <a:gd name="connsiteY170" fmla="*/ 777813 h 4325130"/>
              <a:gd name="connsiteX171" fmla="*/ 527391 w 3848100"/>
              <a:gd name="connsiteY171" fmla="*/ 739812 h 4325130"/>
              <a:gd name="connsiteX172" fmla="*/ 601332 w 3848100"/>
              <a:gd name="connsiteY172" fmla="*/ 698576 h 4325130"/>
              <a:gd name="connsiteX173" fmla="*/ 682429 w 3848100"/>
              <a:gd name="connsiteY173" fmla="*/ 653567 h 4325130"/>
              <a:gd name="connsiteX174" fmla="*/ 769885 w 3848100"/>
              <a:gd name="connsiteY174" fmla="*/ 604785 h 4325130"/>
              <a:gd name="connsiteX175" fmla="*/ 864763 w 3848100"/>
              <a:gd name="connsiteY175" fmla="*/ 551153 h 4325130"/>
              <a:gd name="connsiteX176" fmla="*/ 966531 w 3848100"/>
              <a:gd name="connsiteY176" fmla="*/ 492129 h 4325130"/>
              <a:gd name="connsiteX177" fmla="*/ 1068299 w 3848100"/>
              <a:gd name="connsiteY177" fmla="*/ 432837 h 4325130"/>
              <a:gd name="connsiteX178" fmla="*/ 1161851 w 3848100"/>
              <a:gd name="connsiteY178" fmla="*/ 376778 h 4325130"/>
              <a:gd name="connsiteX179" fmla="*/ 1247717 w 3848100"/>
              <a:gd name="connsiteY179" fmla="*/ 325031 h 4325130"/>
              <a:gd name="connsiteX180" fmla="*/ 1326694 w 3848100"/>
              <a:gd name="connsiteY180" fmla="*/ 276790 h 4325130"/>
              <a:gd name="connsiteX181" fmla="*/ 1399310 w 3848100"/>
              <a:gd name="connsiteY181" fmla="*/ 232858 h 4325130"/>
              <a:gd name="connsiteX182" fmla="*/ 1465830 w 3848100"/>
              <a:gd name="connsiteY182" fmla="*/ 192163 h 4325130"/>
              <a:gd name="connsiteX183" fmla="*/ 1527049 w 3848100"/>
              <a:gd name="connsiteY183" fmla="*/ 155779 h 4325130"/>
              <a:gd name="connsiteX184" fmla="*/ 1583233 w 3848100"/>
              <a:gd name="connsiteY184" fmla="*/ 122897 h 4325130"/>
              <a:gd name="connsiteX185" fmla="*/ 1635178 w 3848100"/>
              <a:gd name="connsiteY185" fmla="*/ 94330 h 4325130"/>
              <a:gd name="connsiteX186" fmla="*/ 1683412 w 3848100"/>
              <a:gd name="connsiteY186" fmla="*/ 69264 h 4325130"/>
              <a:gd name="connsiteX187" fmla="*/ 1728466 w 3848100"/>
              <a:gd name="connsiteY187" fmla="*/ 48243 h 4325130"/>
              <a:gd name="connsiteX188" fmla="*/ 1770868 w 3848100"/>
              <a:gd name="connsiteY188" fmla="*/ 30724 h 4325130"/>
              <a:gd name="connsiteX189" fmla="*/ 1810887 w 3848100"/>
              <a:gd name="connsiteY189" fmla="*/ 17249 h 4325130"/>
              <a:gd name="connsiteX190" fmla="*/ 1849579 w 3848100"/>
              <a:gd name="connsiteY190" fmla="*/ 7816 h 4325130"/>
              <a:gd name="connsiteX191" fmla="*/ 1887212 w 3848100"/>
              <a:gd name="connsiteY191" fmla="*/ 1886 h 432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3848100" h="4325130">
                <a:moveTo>
                  <a:pt x="1924316" y="0"/>
                </a:moveTo>
                <a:lnTo>
                  <a:pt x="1960887" y="1886"/>
                </a:lnTo>
                <a:lnTo>
                  <a:pt x="1998521" y="7816"/>
                </a:lnTo>
                <a:lnTo>
                  <a:pt x="2037213" y="17249"/>
                </a:lnTo>
                <a:lnTo>
                  <a:pt x="2077231" y="30724"/>
                </a:lnTo>
                <a:lnTo>
                  <a:pt x="2119636" y="48243"/>
                </a:lnTo>
                <a:lnTo>
                  <a:pt x="2164688" y="69264"/>
                </a:lnTo>
                <a:lnTo>
                  <a:pt x="2212922" y="94330"/>
                </a:lnTo>
                <a:lnTo>
                  <a:pt x="2264867" y="122897"/>
                </a:lnTo>
                <a:lnTo>
                  <a:pt x="2321050" y="155779"/>
                </a:lnTo>
                <a:lnTo>
                  <a:pt x="2382271" y="192163"/>
                </a:lnTo>
                <a:lnTo>
                  <a:pt x="2448792" y="232858"/>
                </a:lnTo>
                <a:lnTo>
                  <a:pt x="2521406" y="276790"/>
                </a:lnTo>
                <a:lnTo>
                  <a:pt x="2600383" y="325031"/>
                </a:lnTo>
                <a:lnTo>
                  <a:pt x="2686249" y="376778"/>
                </a:lnTo>
                <a:lnTo>
                  <a:pt x="2779801" y="432837"/>
                </a:lnTo>
                <a:lnTo>
                  <a:pt x="2881570" y="492129"/>
                </a:lnTo>
                <a:lnTo>
                  <a:pt x="2983338" y="551153"/>
                </a:lnTo>
                <a:lnTo>
                  <a:pt x="3078214" y="604785"/>
                </a:lnTo>
                <a:lnTo>
                  <a:pt x="3165671" y="653836"/>
                </a:lnTo>
                <a:lnTo>
                  <a:pt x="3246768" y="698845"/>
                </a:lnTo>
                <a:lnTo>
                  <a:pt x="3320709" y="739812"/>
                </a:lnTo>
                <a:lnTo>
                  <a:pt x="3388819" y="777813"/>
                </a:lnTo>
                <a:lnTo>
                  <a:pt x="3450834" y="812848"/>
                </a:lnTo>
                <a:lnTo>
                  <a:pt x="3507019" y="845460"/>
                </a:lnTo>
                <a:lnTo>
                  <a:pt x="3557903" y="876723"/>
                </a:lnTo>
                <a:lnTo>
                  <a:pt x="3603751" y="906100"/>
                </a:lnTo>
                <a:lnTo>
                  <a:pt x="3644034" y="934668"/>
                </a:lnTo>
                <a:lnTo>
                  <a:pt x="3680342" y="963236"/>
                </a:lnTo>
                <a:lnTo>
                  <a:pt x="3712144" y="991266"/>
                </a:lnTo>
                <a:lnTo>
                  <a:pt x="3739442" y="1020103"/>
                </a:lnTo>
                <a:lnTo>
                  <a:pt x="3763293" y="1050019"/>
                </a:lnTo>
                <a:lnTo>
                  <a:pt x="3783435" y="1081282"/>
                </a:lnTo>
                <a:lnTo>
                  <a:pt x="3800131" y="1114433"/>
                </a:lnTo>
                <a:lnTo>
                  <a:pt x="3813913" y="1150009"/>
                </a:lnTo>
                <a:lnTo>
                  <a:pt x="3825044" y="1188549"/>
                </a:lnTo>
                <a:lnTo>
                  <a:pt x="3833259" y="1230323"/>
                </a:lnTo>
                <a:lnTo>
                  <a:pt x="3839884" y="1275870"/>
                </a:lnTo>
                <a:lnTo>
                  <a:pt x="3844124" y="1325731"/>
                </a:lnTo>
                <a:lnTo>
                  <a:pt x="3846776" y="1380171"/>
                </a:lnTo>
                <a:lnTo>
                  <a:pt x="3847835" y="1440003"/>
                </a:lnTo>
                <a:lnTo>
                  <a:pt x="3848100" y="1505764"/>
                </a:lnTo>
                <a:lnTo>
                  <a:pt x="3847305" y="1577455"/>
                </a:lnTo>
                <a:lnTo>
                  <a:pt x="3845715" y="1655344"/>
                </a:lnTo>
                <a:lnTo>
                  <a:pt x="3844124" y="1740778"/>
                </a:lnTo>
                <a:lnTo>
                  <a:pt x="3842270" y="1833761"/>
                </a:lnTo>
                <a:lnTo>
                  <a:pt x="3840679" y="1934558"/>
                </a:lnTo>
                <a:lnTo>
                  <a:pt x="3839355" y="2044249"/>
                </a:lnTo>
                <a:lnTo>
                  <a:pt x="3838825" y="2162566"/>
                </a:lnTo>
                <a:lnTo>
                  <a:pt x="3839355" y="2280881"/>
                </a:lnTo>
                <a:lnTo>
                  <a:pt x="3840679" y="2390573"/>
                </a:lnTo>
                <a:lnTo>
                  <a:pt x="3842270" y="2491371"/>
                </a:lnTo>
                <a:lnTo>
                  <a:pt x="3844124" y="2584352"/>
                </a:lnTo>
                <a:lnTo>
                  <a:pt x="3845715" y="2669787"/>
                </a:lnTo>
                <a:lnTo>
                  <a:pt x="3847305" y="2747677"/>
                </a:lnTo>
                <a:lnTo>
                  <a:pt x="3848100" y="2819366"/>
                </a:lnTo>
                <a:lnTo>
                  <a:pt x="3847835" y="2885127"/>
                </a:lnTo>
                <a:lnTo>
                  <a:pt x="3846776" y="2944959"/>
                </a:lnTo>
                <a:lnTo>
                  <a:pt x="3844124" y="2999400"/>
                </a:lnTo>
                <a:lnTo>
                  <a:pt x="3839884" y="3049260"/>
                </a:lnTo>
                <a:lnTo>
                  <a:pt x="3833524" y="3094807"/>
                </a:lnTo>
                <a:lnTo>
                  <a:pt x="3825044" y="3136582"/>
                </a:lnTo>
                <a:lnTo>
                  <a:pt x="3813913" y="3175123"/>
                </a:lnTo>
                <a:lnTo>
                  <a:pt x="3800131" y="3210697"/>
                </a:lnTo>
                <a:lnTo>
                  <a:pt x="3783435" y="3243848"/>
                </a:lnTo>
                <a:lnTo>
                  <a:pt x="3763293" y="3275111"/>
                </a:lnTo>
                <a:lnTo>
                  <a:pt x="3739442" y="3305027"/>
                </a:lnTo>
                <a:lnTo>
                  <a:pt x="3712144" y="3333865"/>
                </a:lnTo>
                <a:lnTo>
                  <a:pt x="3680342" y="3361894"/>
                </a:lnTo>
                <a:lnTo>
                  <a:pt x="3644299" y="3390462"/>
                </a:lnTo>
                <a:lnTo>
                  <a:pt x="3603751" y="3419031"/>
                </a:lnTo>
                <a:lnTo>
                  <a:pt x="3557903" y="3448676"/>
                </a:lnTo>
                <a:lnTo>
                  <a:pt x="3507284" y="3479670"/>
                </a:lnTo>
                <a:lnTo>
                  <a:pt x="3450834" y="3512282"/>
                </a:lnTo>
                <a:lnTo>
                  <a:pt x="3388819" y="3547319"/>
                </a:lnTo>
                <a:lnTo>
                  <a:pt x="3320709" y="3585320"/>
                </a:lnTo>
                <a:lnTo>
                  <a:pt x="3246768" y="3626555"/>
                </a:lnTo>
                <a:lnTo>
                  <a:pt x="3165671" y="3671563"/>
                </a:lnTo>
                <a:lnTo>
                  <a:pt x="3078214" y="3720345"/>
                </a:lnTo>
                <a:lnTo>
                  <a:pt x="2983338" y="3773978"/>
                </a:lnTo>
                <a:lnTo>
                  <a:pt x="2881570" y="3833002"/>
                </a:lnTo>
                <a:lnTo>
                  <a:pt x="2779801" y="3892294"/>
                </a:lnTo>
                <a:lnTo>
                  <a:pt x="2686249" y="3948352"/>
                </a:lnTo>
                <a:lnTo>
                  <a:pt x="2600383" y="4000099"/>
                </a:lnTo>
                <a:lnTo>
                  <a:pt x="2521406" y="4048342"/>
                </a:lnTo>
                <a:lnTo>
                  <a:pt x="2448792" y="4092272"/>
                </a:lnTo>
                <a:lnTo>
                  <a:pt x="2382271" y="4132969"/>
                </a:lnTo>
                <a:lnTo>
                  <a:pt x="2321050" y="4169353"/>
                </a:lnTo>
                <a:lnTo>
                  <a:pt x="2264867" y="4202233"/>
                </a:lnTo>
                <a:lnTo>
                  <a:pt x="2212922" y="4230801"/>
                </a:lnTo>
                <a:lnTo>
                  <a:pt x="2164688" y="4255866"/>
                </a:lnTo>
                <a:lnTo>
                  <a:pt x="2119636" y="4276887"/>
                </a:lnTo>
                <a:lnTo>
                  <a:pt x="2077231" y="4294406"/>
                </a:lnTo>
                <a:lnTo>
                  <a:pt x="2037213" y="4307881"/>
                </a:lnTo>
                <a:lnTo>
                  <a:pt x="1998521" y="4317315"/>
                </a:lnTo>
                <a:lnTo>
                  <a:pt x="1960887" y="4323244"/>
                </a:lnTo>
                <a:lnTo>
                  <a:pt x="1924316" y="4325130"/>
                </a:lnTo>
                <a:lnTo>
                  <a:pt x="1887212" y="4323244"/>
                </a:lnTo>
                <a:lnTo>
                  <a:pt x="1849579" y="4317315"/>
                </a:lnTo>
                <a:lnTo>
                  <a:pt x="1810887" y="4307881"/>
                </a:lnTo>
                <a:lnTo>
                  <a:pt x="1770868" y="4294406"/>
                </a:lnTo>
                <a:lnTo>
                  <a:pt x="1728466" y="4276887"/>
                </a:lnTo>
                <a:lnTo>
                  <a:pt x="1683412" y="4255866"/>
                </a:lnTo>
                <a:lnTo>
                  <a:pt x="1635178" y="4230801"/>
                </a:lnTo>
                <a:lnTo>
                  <a:pt x="1583233" y="4202233"/>
                </a:lnTo>
                <a:lnTo>
                  <a:pt x="1527049" y="4169353"/>
                </a:lnTo>
                <a:lnTo>
                  <a:pt x="1465830" y="4132969"/>
                </a:lnTo>
                <a:lnTo>
                  <a:pt x="1399310" y="4092272"/>
                </a:lnTo>
                <a:lnTo>
                  <a:pt x="1326694" y="4048342"/>
                </a:lnTo>
                <a:lnTo>
                  <a:pt x="1247717" y="4000099"/>
                </a:lnTo>
                <a:lnTo>
                  <a:pt x="1161851" y="3948352"/>
                </a:lnTo>
                <a:lnTo>
                  <a:pt x="1068299" y="3892294"/>
                </a:lnTo>
                <a:lnTo>
                  <a:pt x="966531" y="3833002"/>
                </a:lnTo>
                <a:lnTo>
                  <a:pt x="864763" y="3773978"/>
                </a:lnTo>
                <a:lnTo>
                  <a:pt x="769885" y="3720345"/>
                </a:lnTo>
                <a:lnTo>
                  <a:pt x="682429" y="3671294"/>
                </a:lnTo>
                <a:lnTo>
                  <a:pt x="601332" y="3626286"/>
                </a:lnTo>
                <a:lnTo>
                  <a:pt x="527391" y="3585320"/>
                </a:lnTo>
                <a:lnTo>
                  <a:pt x="459281" y="3547319"/>
                </a:lnTo>
                <a:lnTo>
                  <a:pt x="397266" y="3512282"/>
                </a:lnTo>
                <a:lnTo>
                  <a:pt x="341081" y="3479670"/>
                </a:lnTo>
                <a:lnTo>
                  <a:pt x="290197" y="3448407"/>
                </a:lnTo>
                <a:lnTo>
                  <a:pt x="244349" y="3419031"/>
                </a:lnTo>
                <a:lnTo>
                  <a:pt x="204066" y="3390462"/>
                </a:lnTo>
                <a:lnTo>
                  <a:pt x="167758" y="3361894"/>
                </a:lnTo>
                <a:lnTo>
                  <a:pt x="135956" y="3333865"/>
                </a:lnTo>
                <a:lnTo>
                  <a:pt x="108658" y="3305027"/>
                </a:lnTo>
                <a:lnTo>
                  <a:pt x="84807" y="3275111"/>
                </a:lnTo>
                <a:lnTo>
                  <a:pt x="64666" y="3243848"/>
                </a:lnTo>
                <a:lnTo>
                  <a:pt x="47969" y="3210697"/>
                </a:lnTo>
                <a:lnTo>
                  <a:pt x="34188" y="3175123"/>
                </a:lnTo>
                <a:lnTo>
                  <a:pt x="23057" y="3136582"/>
                </a:lnTo>
                <a:lnTo>
                  <a:pt x="14841" y="3094807"/>
                </a:lnTo>
                <a:lnTo>
                  <a:pt x="8216" y="3049260"/>
                </a:lnTo>
                <a:lnTo>
                  <a:pt x="3975" y="2999400"/>
                </a:lnTo>
                <a:lnTo>
                  <a:pt x="1325" y="2944959"/>
                </a:lnTo>
                <a:lnTo>
                  <a:pt x="265" y="2885127"/>
                </a:lnTo>
                <a:lnTo>
                  <a:pt x="0" y="2819366"/>
                </a:lnTo>
                <a:lnTo>
                  <a:pt x="795" y="2747677"/>
                </a:lnTo>
                <a:lnTo>
                  <a:pt x="2386" y="2669787"/>
                </a:lnTo>
                <a:lnTo>
                  <a:pt x="3975" y="2584352"/>
                </a:lnTo>
                <a:lnTo>
                  <a:pt x="5831" y="2491371"/>
                </a:lnTo>
                <a:lnTo>
                  <a:pt x="7421" y="2390573"/>
                </a:lnTo>
                <a:lnTo>
                  <a:pt x="8746" y="2280881"/>
                </a:lnTo>
                <a:lnTo>
                  <a:pt x="9276" y="2162566"/>
                </a:lnTo>
                <a:lnTo>
                  <a:pt x="8746" y="2044249"/>
                </a:lnTo>
                <a:lnTo>
                  <a:pt x="7421" y="1934558"/>
                </a:lnTo>
                <a:lnTo>
                  <a:pt x="5831" y="1833761"/>
                </a:lnTo>
                <a:lnTo>
                  <a:pt x="3975" y="1740778"/>
                </a:lnTo>
                <a:lnTo>
                  <a:pt x="2386" y="1655344"/>
                </a:lnTo>
                <a:lnTo>
                  <a:pt x="795" y="1577455"/>
                </a:lnTo>
                <a:lnTo>
                  <a:pt x="0" y="1505764"/>
                </a:lnTo>
                <a:lnTo>
                  <a:pt x="265" y="1440003"/>
                </a:lnTo>
                <a:lnTo>
                  <a:pt x="1325" y="1380171"/>
                </a:lnTo>
                <a:lnTo>
                  <a:pt x="3975" y="1325731"/>
                </a:lnTo>
                <a:lnTo>
                  <a:pt x="8216" y="1275870"/>
                </a:lnTo>
                <a:lnTo>
                  <a:pt x="14576" y="1230323"/>
                </a:lnTo>
                <a:lnTo>
                  <a:pt x="23057" y="1188549"/>
                </a:lnTo>
                <a:lnTo>
                  <a:pt x="34188" y="1150009"/>
                </a:lnTo>
                <a:lnTo>
                  <a:pt x="47969" y="1114433"/>
                </a:lnTo>
                <a:lnTo>
                  <a:pt x="64666" y="1081282"/>
                </a:lnTo>
                <a:lnTo>
                  <a:pt x="84807" y="1050019"/>
                </a:lnTo>
                <a:lnTo>
                  <a:pt x="108658" y="1020103"/>
                </a:lnTo>
                <a:lnTo>
                  <a:pt x="135956" y="991266"/>
                </a:lnTo>
                <a:lnTo>
                  <a:pt x="167758" y="963236"/>
                </a:lnTo>
                <a:lnTo>
                  <a:pt x="203801" y="934668"/>
                </a:lnTo>
                <a:lnTo>
                  <a:pt x="244349" y="906100"/>
                </a:lnTo>
                <a:lnTo>
                  <a:pt x="290197" y="876454"/>
                </a:lnTo>
                <a:lnTo>
                  <a:pt x="340817" y="845460"/>
                </a:lnTo>
                <a:lnTo>
                  <a:pt x="397266" y="812848"/>
                </a:lnTo>
                <a:lnTo>
                  <a:pt x="459281" y="777813"/>
                </a:lnTo>
                <a:lnTo>
                  <a:pt x="527391" y="739812"/>
                </a:lnTo>
                <a:lnTo>
                  <a:pt x="601332" y="698576"/>
                </a:lnTo>
                <a:lnTo>
                  <a:pt x="682429" y="653567"/>
                </a:lnTo>
                <a:lnTo>
                  <a:pt x="769885" y="604785"/>
                </a:lnTo>
                <a:lnTo>
                  <a:pt x="864763" y="551153"/>
                </a:lnTo>
                <a:lnTo>
                  <a:pt x="966531" y="492129"/>
                </a:lnTo>
                <a:lnTo>
                  <a:pt x="1068299" y="432837"/>
                </a:lnTo>
                <a:lnTo>
                  <a:pt x="1161851" y="376778"/>
                </a:lnTo>
                <a:lnTo>
                  <a:pt x="1247717" y="325031"/>
                </a:lnTo>
                <a:lnTo>
                  <a:pt x="1326694" y="276790"/>
                </a:lnTo>
                <a:lnTo>
                  <a:pt x="1399310" y="232858"/>
                </a:lnTo>
                <a:lnTo>
                  <a:pt x="1465830" y="192163"/>
                </a:lnTo>
                <a:lnTo>
                  <a:pt x="1527049" y="155779"/>
                </a:lnTo>
                <a:lnTo>
                  <a:pt x="1583233" y="122897"/>
                </a:lnTo>
                <a:lnTo>
                  <a:pt x="1635178" y="94330"/>
                </a:lnTo>
                <a:lnTo>
                  <a:pt x="1683412" y="69264"/>
                </a:lnTo>
                <a:lnTo>
                  <a:pt x="1728466" y="48243"/>
                </a:lnTo>
                <a:lnTo>
                  <a:pt x="1770868" y="30724"/>
                </a:lnTo>
                <a:lnTo>
                  <a:pt x="1810887" y="17249"/>
                </a:lnTo>
                <a:lnTo>
                  <a:pt x="1849579" y="7816"/>
                </a:lnTo>
                <a:lnTo>
                  <a:pt x="1887212" y="18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6121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="" xmlns:a16="http://schemas.microsoft.com/office/drawing/2014/main" id="{C4919129-72A9-4B8E-BB8B-E079FC7F654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961403"/>
            <a:ext cx="12192000" cy="3896599"/>
          </a:xfrm>
          <a:custGeom>
            <a:avLst/>
            <a:gdLst>
              <a:gd name="connsiteX0" fmla="*/ 8340950 w 12192000"/>
              <a:gd name="connsiteY0" fmla="*/ 75 h 3896599"/>
              <a:gd name="connsiteX1" fmla="*/ 9521313 w 12192000"/>
              <a:gd name="connsiteY1" fmla="*/ 1178471 h 3896599"/>
              <a:gd name="connsiteX2" fmla="*/ 10458081 w 12192000"/>
              <a:gd name="connsiteY2" fmla="*/ 451130 h 3896599"/>
              <a:gd name="connsiteX3" fmla="*/ 11458514 w 12192000"/>
              <a:gd name="connsiteY3" fmla="*/ 1082853 h 3896599"/>
              <a:gd name="connsiteX4" fmla="*/ 12118341 w 12192000"/>
              <a:gd name="connsiteY4" fmla="*/ 794141 h 3896599"/>
              <a:gd name="connsiteX5" fmla="*/ 12192000 w 12192000"/>
              <a:gd name="connsiteY5" fmla="*/ 726319 h 3896599"/>
              <a:gd name="connsiteX6" fmla="*/ 12192000 w 12192000"/>
              <a:gd name="connsiteY6" fmla="*/ 3896599 h 3896599"/>
              <a:gd name="connsiteX7" fmla="*/ 0 w 12192000"/>
              <a:gd name="connsiteY7" fmla="*/ 3896599 h 3896599"/>
              <a:gd name="connsiteX8" fmla="*/ 0 w 12192000"/>
              <a:gd name="connsiteY8" fmla="*/ 2816502 h 3896599"/>
              <a:gd name="connsiteX9" fmla="*/ 7253 w 12192000"/>
              <a:gd name="connsiteY9" fmla="*/ 2815756 h 3896599"/>
              <a:gd name="connsiteX10" fmla="*/ 1692869 w 12192000"/>
              <a:gd name="connsiteY10" fmla="*/ 2872324 h 3896599"/>
              <a:gd name="connsiteX11" fmla="*/ 2991710 w 12192000"/>
              <a:gd name="connsiteY11" fmla="*/ 3325591 h 3896599"/>
              <a:gd name="connsiteX12" fmla="*/ 4270397 w 12192000"/>
              <a:gd name="connsiteY12" fmla="*/ 2449782 h 3896599"/>
              <a:gd name="connsiteX13" fmla="*/ 5025516 w 12192000"/>
              <a:gd name="connsiteY13" fmla="*/ 2744258 h 3896599"/>
              <a:gd name="connsiteX14" fmla="*/ 6052985 w 12192000"/>
              <a:gd name="connsiteY14" fmla="*/ 1689503 h 3896599"/>
              <a:gd name="connsiteX15" fmla="*/ 6758694 w 12192000"/>
              <a:gd name="connsiteY15" fmla="*/ 2203730 h 3896599"/>
              <a:gd name="connsiteX16" fmla="*/ 8340950 w 12192000"/>
              <a:gd name="connsiteY16" fmla="*/ 75 h 389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3896599">
                <a:moveTo>
                  <a:pt x="8340950" y="75"/>
                </a:moveTo>
                <a:cubicBezTo>
                  <a:pt x="8679466" y="-10781"/>
                  <a:pt x="9016058" y="1164255"/>
                  <a:pt x="9521313" y="1178471"/>
                </a:cubicBezTo>
                <a:cubicBezTo>
                  <a:pt x="10026568" y="1192687"/>
                  <a:pt x="10165694" y="489926"/>
                  <a:pt x="10458081" y="451130"/>
                </a:cubicBezTo>
                <a:cubicBezTo>
                  <a:pt x="10750468" y="412334"/>
                  <a:pt x="11034744" y="1046678"/>
                  <a:pt x="11458514" y="1082853"/>
                </a:cubicBezTo>
                <a:cubicBezTo>
                  <a:pt x="11736613" y="1106593"/>
                  <a:pt x="11959242" y="937226"/>
                  <a:pt x="12118341" y="794141"/>
                </a:cubicBezTo>
                <a:lnTo>
                  <a:pt x="12192000" y="726319"/>
                </a:lnTo>
                <a:lnTo>
                  <a:pt x="12192000" y="3896599"/>
                </a:lnTo>
                <a:lnTo>
                  <a:pt x="0" y="3896599"/>
                </a:lnTo>
                <a:lnTo>
                  <a:pt x="0" y="2816502"/>
                </a:lnTo>
                <a:lnTo>
                  <a:pt x="7253" y="2815756"/>
                </a:lnTo>
                <a:cubicBezTo>
                  <a:pt x="480540" y="2779713"/>
                  <a:pt x="1230769" y="2800738"/>
                  <a:pt x="1692869" y="2872324"/>
                </a:cubicBezTo>
                <a:cubicBezTo>
                  <a:pt x="2220984" y="2954137"/>
                  <a:pt x="2455442" y="3365535"/>
                  <a:pt x="2991710" y="3325591"/>
                </a:cubicBezTo>
                <a:cubicBezTo>
                  <a:pt x="3527978" y="3285647"/>
                  <a:pt x="3855228" y="2447611"/>
                  <a:pt x="4270397" y="2449782"/>
                </a:cubicBezTo>
                <a:cubicBezTo>
                  <a:pt x="4685562" y="2451953"/>
                  <a:pt x="4606497" y="2733811"/>
                  <a:pt x="5025516" y="2744258"/>
                </a:cubicBezTo>
                <a:cubicBezTo>
                  <a:pt x="5444531" y="2754705"/>
                  <a:pt x="5764121" y="1779591"/>
                  <a:pt x="6052985" y="1689503"/>
                </a:cubicBezTo>
                <a:cubicBezTo>
                  <a:pt x="6341848" y="1599415"/>
                  <a:pt x="6293546" y="2287181"/>
                  <a:pt x="6758694" y="2203730"/>
                </a:cubicBezTo>
                <a:cubicBezTo>
                  <a:pt x="7223842" y="2120279"/>
                  <a:pt x="8002434" y="10931"/>
                  <a:pt x="8340950" y="7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13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="" xmlns:a16="http://schemas.microsoft.com/office/drawing/2014/main" id="{02D16982-FCF0-413B-8E4D-773A0DE845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89658" y="0"/>
            <a:ext cx="6121390" cy="5459321"/>
          </a:xfrm>
          <a:custGeom>
            <a:avLst/>
            <a:gdLst>
              <a:gd name="connsiteX0" fmla="*/ 4648 w 7391400"/>
              <a:gd name="connsiteY0" fmla="*/ 0 h 6591971"/>
              <a:gd name="connsiteX1" fmla="*/ 7371596 w 7391400"/>
              <a:gd name="connsiteY1" fmla="*/ 0 h 6591971"/>
              <a:gd name="connsiteX2" fmla="*/ 7391400 w 7391400"/>
              <a:gd name="connsiteY2" fmla="*/ 5950652 h 6591971"/>
              <a:gd name="connsiteX3" fmla="*/ 3529694 w 7391400"/>
              <a:gd name="connsiteY3" fmla="*/ 5465800 h 6591971"/>
              <a:gd name="connsiteX4" fmla="*/ 2981550 w 7391400"/>
              <a:gd name="connsiteY4" fmla="*/ 2062229 h 6591971"/>
              <a:gd name="connsiteX5" fmla="*/ 4648 w 7391400"/>
              <a:gd name="connsiteY5" fmla="*/ 0 h 659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1400" h="6591971">
                <a:moveTo>
                  <a:pt x="4648" y="0"/>
                </a:moveTo>
                <a:lnTo>
                  <a:pt x="7371596" y="0"/>
                </a:lnTo>
                <a:cubicBezTo>
                  <a:pt x="7378197" y="1983551"/>
                  <a:pt x="7384799" y="3967101"/>
                  <a:pt x="7391400" y="5950652"/>
                </a:cubicBezTo>
                <a:cubicBezTo>
                  <a:pt x="6896311" y="6571165"/>
                  <a:pt x="4789466" y="7199770"/>
                  <a:pt x="3529694" y="5465800"/>
                </a:cubicBezTo>
                <a:cubicBezTo>
                  <a:pt x="2910240" y="4101497"/>
                  <a:pt x="3795384" y="3078814"/>
                  <a:pt x="2981550" y="2062229"/>
                </a:cubicBezTo>
                <a:cubicBezTo>
                  <a:pt x="2167716" y="1045644"/>
                  <a:pt x="-116596" y="2394604"/>
                  <a:pt x="464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4">
            <a:extLst>
              <a:ext uri="{FF2B5EF4-FFF2-40B4-BE49-F238E27FC236}">
                <a16:creationId xmlns="" xmlns:a16="http://schemas.microsoft.com/office/drawing/2014/main" id="{72832E15-8B5E-49FA-B4EF-78BFFD7025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69096" y="995415"/>
            <a:ext cx="3610286" cy="3385605"/>
          </a:xfrm>
          <a:custGeom>
            <a:avLst/>
            <a:gdLst>
              <a:gd name="connsiteX0" fmla="*/ 0 w 4933950"/>
              <a:gd name="connsiteY0" fmla="*/ 0 h 4565650"/>
              <a:gd name="connsiteX1" fmla="*/ 4933950 w 4933950"/>
              <a:gd name="connsiteY1" fmla="*/ 0 h 4565650"/>
              <a:gd name="connsiteX2" fmla="*/ 4933950 w 4933950"/>
              <a:gd name="connsiteY2" fmla="*/ 4565650 h 4565650"/>
              <a:gd name="connsiteX3" fmla="*/ 0 w 4933950"/>
              <a:gd name="connsiteY3" fmla="*/ 4565650 h 4565650"/>
              <a:gd name="connsiteX4" fmla="*/ 0 w 4933950"/>
              <a:gd name="connsiteY4" fmla="*/ 0 h 4565650"/>
              <a:gd name="connsiteX0" fmla="*/ 0 w 4933950"/>
              <a:gd name="connsiteY0" fmla="*/ 1364343 h 5929993"/>
              <a:gd name="connsiteX1" fmla="*/ 4803322 w 4933950"/>
              <a:gd name="connsiteY1" fmla="*/ 0 h 5929993"/>
              <a:gd name="connsiteX2" fmla="*/ 4933950 w 4933950"/>
              <a:gd name="connsiteY2" fmla="*/ 5929993 h 5929993"/>
              <a:gd name="connsiteX3" fmla="*/ 0 w 4933950"/>
              <a:gd name="connsiteY3" fmla="*/ 5929993 h 5929993"/>
              <a:gd name="connsiteX4" fmla="*/ 0 w 4933950"/>
              <a:gd name="connsiteY4" fmla="*/ 1364343 h 5929993"/>
              <a:gd name="connsiteX0" fmla="*/ 0 w 4933950"/>
              <a:gd name="connsiteY0" fmla="*/ 1204685 h 5770335"/>
              <a:gd name="connsiteX1" fmla="*/ 4817836 w 4933950"/>
              <a:gd name="connsiteY1" fmla="*/ 0 h 5770335"/>
              <a:gd name="connsiteX2" fmla="*/ 4933950 w 4933950"/>
              <a:gd name="connsiteY2" fmla="*/ 5770335 h 5770335"/>
              <a:gd name="connsiteX3" fmla="*/ 0 w 4933950"/>
              <a:gd name="connsiteY3" fmla="*/ 5770335 h 5770335"/>
              <a:gd name="connsiteX4" fmla="*/ 0 w 4933950"/>
              <a:gd name="connsiteY4" fmla="*/ 1204685 h 5770335"/>
              <a:gd name="connsiteX0" fmla="*/ 0 w 4933950"/>
              <a:gd name="connsiteY0" fmla="*/ 1103085 h 5668735"/>
              <a:gd name="connsiteX1" fmla="*/ 4774293 w 4933950"/>
              <a:gd name="connsiteY1" fmla="*/ 0 h 5668735"/>
              <a:gd name="connsiteX2" fmla="*/ 4933950 w 4933950"/>
              <a:gd name="connsiteY2" fmla="*/ 5668735 h 5668735"/>
              <a:gd name="connsiteX3" fmla="*/ 0 w 4933950"/>
              <a:gd name="connsiteY3" fmla="*/ 5668735 h 5668735"/>
              <a:gd name="connsiteX4" fmla="*/ 0 w 4933950"/>
              <a:gd name="connsiteY4" fmla="*/ 1103085 h 5668735"/>
              <a:gd name="connsiteX0" fmla="*/ 0 w 4933950"/>
              <a:gd name="connsiteY0" fmla="*/ 1045028 h 5610678"/>
              <a:gd name="connsiteX1" fmla="*/ 4803322 w 4933950"/>
              <a:gd name="connsiteY1" fmla="*/ 0 h 5610678"/>
              <a:gd name="connsiteX2" fmla="*/ 4933950 w 4933950"/>
              <a:gd name="connsiteY2" fmla="*/ 5610678 h 5610678"/>
              <a:gd name="connsiteX3" fmla="*/ 0 w 4933950"/>
              <a:gd name="connsiteY3" fmla="*/ 5610678 h 5610678"/>
              <a:gd name="connsiteX4" fmla="*/ 0 w 4933950"/>
              <a:gd name="connsiteY4" fmla="*/ 1045028 h 5610678"/>
              <a:gd name="connsiteX0" fmla="*/ 0 w 4933950"/>
              <a:gd name="connsiteY0" fmla="*/ 1059543 h 5625193"/>
              <a:gd name="connsiteX1" fmla="*/ 4803322 w 4933950"/>
              <a:gd name="connsiteY1" fmla="*/ 0 h 5625193"/>
              <a:gd name="connsiteX2" fmla="*/ 4933950 w 4933950"/>
              <a:gd name="connsiteY2" fmla="*/ 5625193 h 5625193"/>
              <a:gd name="connsiteX3" fmla="*/ 0 w 4933950"/>
              <a:gd name="connsiteY3" fmla="*/ 5625193 h 5625193"/>
              <a:gd name="connsiteX4" fmla="*/ 0 w 4933950"/>
              <a:gd name="connsiteY4" fmla="*/ 1059543 h 5625193"/>
              <a:gd name="connsiteX0" fmla="*/ 0 w 4933950"/>
              <a:gd name="connsiteY0" fmla="*/ 1074057 h 5639707"/>
              <a:gd name="connsiteX1" fmla="*/ 4774293 w 4933950"/>
              <a:gd name="connsiteY1" fmla="*/ 0 h 5639707"/>
              <a:gd name="connsiteX2" fmla="*/ 4933950 w 4933950"/>
              <a:gd name="connsiteY2" fmla="*/ 5639707 h 5639707"/>
              <a:gd name="connsiteX3" fmla="*/ 0 w 4933950"/>
              <a:gd name="connsiteY3" fmla="*/ 5639707 h 5639707"/>
              <a:gd name="connsiteX4" fmla="*/ 0 w 4933950"/>
              <a:gd name="connsiteY4" fmla="*/ 1074057 h 5639707"/>
              <a:gd name="connsiteX0" fmla="*/ 0 w 4933950"/>
              <a:gd name="connsiteY0" fmla="*/ 1103086 h 5668736"/>
              <a:gd name="connsiteX1" fmla="*/ 4803322 w 4933950"/>
              <a:gd name="connsiteY1" fmla="*/ 0 h 5668736"/>
              <a:gd name="connsiteX2" fmla="*/ 4933950 w 4933950"/>
              <a:gd name="connsiteY2" fmla="*/ 5668736 h 5668736"/>
              <a:gd name="connsiteX3" fmla="*/ 0 w 4933950"/>
              <a:gd name="connsiteY3" fmla="*/ 5668736 h 5668736"/>
              <a:gd name="connsiteX4" fmla="*/ 0 w 4933950"/>
              <a:gd name="connsiteY4" fmla="*/ 1103086 h 5668736"/>
              <a:gd name="connsiteX0" fmla="*/ 0 w 4977493"/>
              <a:gd name="connsiteY0" fmla="*/ 1103086 h 5813879"/>
              <a:gd name="connsiteX1" fmla="*/ 4803322 w 4977493"/>
              <a:gd name="connsiteY1" fmla="*/ 0 h 5813879"/>
              <a:gd name="connsiteX2" fmla="*/ 4977493 w 4977493"/>
              <a:gd name="connsiteY2" fmla="*/ 5813879 h 5813879"/>
              <a:gd name="connsiteX3" fmla="*/ 0 w 4977493"/>
              <a:gd name="connsiteY3" fmla="*/ 5668736 h 5813879"/>
              <a:gd name="connsiteX4" fmla="*/ 0 w 4977493"/>
              <a:gd name="connsiteY4" fmla="*/ 1103086 h 5813879"/>
              <a:gd name="connsiteX0" fmla="*/ 0 w 4992007"/>
              <a:gd name="connsiteY0" fmla="*/ 1103086 h 5871936"/>
              <a:gd name="connsiteX1" fmla="*/ 4803322 w 4992007"/>
              <a:gd name="connsiteY1" fmla="*/ 0 h 5871936"/>
              <a:gd name="connsiteX2" fmla="*/ 4992007 w 4992007"/>
              <a:gd name="connsiteY2" fmla="*/ 5871936 h 5871936"/>
              <a:gd name="connsiteX3" fmla="*/ 0 w 4992007"/>
              <a:gd name="connsiteY3" fmla="*/ 5668736 h 5871936"/>
              <a:gd name="connsiteX4" fmla="*/ 0 w 4992007"/>
              <a:gd name="connsiteY4" fmla="*/ 1103086 h 5871936"/>
              <a:gd name="connsiteX0" fmla="*/ 0 w 5035550"/>
              <a:gd name="connsiteY0" fmla="*/ 1103086 h 5886450"/>
              <a:gd name="connsiteX1" fmla="*/ 4803322 w 5035550"/>
              <a:gd name="connsiteY1" fmla="*/ 0 h 5886450"/>
              <a:gd name="connsiteX2" fmla="*/ 5035550 w 5035550"/>
              <a:gd name="connsiteY2" fmla="*/ 5886450 h 5886450"/>
              <a:gd name="connsiteX3" fmla="*/ 0 w 5035550"/>
              <a:gd name="connsiteY3" fmla="*/ 5668736 h 5886450"/>
              <a:gd name="connsiteX4" fmla="*/ 0 w 5035550"/>
              <a:gd name="connsiteY4" fmla="*/ 1103086 h 5886450"/>
              <a:gd name="connsiteX0" fmla="*/ 0 w 5064579"/>
              <a:gd name="connsiteY0" fmla="*/ 1103086 h 5886450"/>
              <a:gd name="connsiteX1" fmla="*/ 4803322 w 5064579"/>
              <a:gd name="connsiteY1" fmla="*/ 0 h 5886450"/>
              <a:gd name="connsiteX2" fmla="*/ 5064579 w 5064579"/>
              <a:gd name="connsiteY2" fmla="*/ 5886450 h 5886450"/>
              <a:gd name="connsiteX3" fmla="*/ 0 w 5064579"/>
              <a:gd name="connsiteY3" fmla="*/ 5668736 h 5886450"/>
              <a:gd name="connsiteX4" fmla="*/ 0 w 5064579"/>
              <a:gd name="connsiteY4" fmla="*/ 1103086 h 5886450"/>
              <a:gd name="connsiteX0" fmla="*/ 14515 w 5079094"/>
              <a:gd name="connsiteY0" fmla="*/ 1103086 h 5900964"/>
              <a:gd name="connsiteX1" fmla="*/ 4817837 w 5079094"/>
              <a:gd name="connsiteY1" fmla="*/ 0 h 5900964"/>
              <a:gd name="connsiteX2" fmla="*/ 5079094 w 5079094"/>
              <a:gd name="connsiteY2" fmla="*/ 5886450 h 5900964"/>
              <a:gd name="connsiteX3" fmla="*/ 0 w 5079094"/>
              <a:gd name="connsiteY3" fmla="*/ 5900964 h 5900964"/>
              <a:gd name="connsiteX4" fmla="*/ 14515 w 5079094"/>
              <a:gd name="connsiteY4" fmla="*/ 1103086 h 5900964"/>
              <a:gd name="connsiteX0" fmla="*/ 116115 w 5180694"/>
              <a:gd name="connsiteY0" fmla="*/ 1103086 h 5886450"/>
              <a:gd name="connsiteX1" fmla="*/ 4919437 w 5180694"/>
              <a:gd name="connsiteY1" fmla="*/ 0 h 5886450"/>
              <a:gd name="connsiteX2" fmla="*/ 5180694 w 5180694"/>
              <a:gd name="connsiteY2" fmla="*/ 5886450 h 5886450"/>
              <a:gd name="connsiteX3" fmla="*/ 0 w 5180694"/>
              <a:gd name="connsiteY3" fmla="*/ 5857421 h 5886450"/>
              <a:gd name="connsiteX4" fmla="*/ 116115 w 5180694"/>
              <a:gd name="connsiteY4" fmla="*/ 1103086 h 5886450"/>
              <a:gd name="connsiteX0" fmla="*/ 101601 w 5166180"/>
              <a:gd name="connsiteY0" fmla="*/ 1103086 h 5886450"/>
              <a:gd name="connsiteX1" fmla="*/ 4904923 w 5166180"/>
              <a:gd name="connsiteY1" fmla="*/ 0 h 5886450"/>
              <a:gd name="connsiteX2" fmla="*/ 5166180 w 5166180"/>
              <a:gd name="connsiteY2" fmla="*/ 5886450 h 5886450"/>
              <a:gd name="connsiteX3" fmla="*/ 0 w 5166180"/>
              <a:gd name="connsiteY3" fmla="*/ 5755821 h 5886450"/>
              <a:gd name="connsiteX4" fmla="*/ 101601 w 5166180"/>
              <a:gd name="connsiteY4" fmla="*/ 1103086 h 5886450"/>
              <a:gd name="connsiteX0" fmla="*/ 72572 w 5137151"/>
              <a:gd name="connsiteY0" fmla="*/ 1103086 h 5886450"/>
              <a:gd name="connsiteX1" fmla="*/ 4875894 w 5137151"/>
              <a:gd name="connsiteY1" fmla="*/ 0 h 5886450"/>
              <a:gd name="connsiteX2" fmla="*/ 5137151 w 5137151"/>
              <a:gd name="connsiteY2" fmla="*/ 5886450 h 5886450"/>
              <a:gd name="connsiteX3" fmla="*/ 0 w 5137151"/>
              <a:gd name="connsiteY3" fmla="*/ 5813879 h 5886450"/>
              <a:gd name="connsiteX4" fmla="*/ 72572 w 5137151"/>
              <a:gd name="connsiteY4" fmla="*/ 1103086 h 5886450"/>
              <a:gd name="connsiteX0" fmla="*/ 14515 w 5079094"/>
              <a:gd name="connsiteY0" fmla="*/ 1103086 h 5886450"/>
              <a:gd name="connsiteX1" fmla="*/ 4817837 w 5079094"/>
              <a:gd name="connsiteY1" fmla="*/ 0 h 5886450"/>
              <a:gd name="connsiteX2" fmla="*/ 5079094 w 5079094"/>
              <a:gd name="connsiteY2" fmla="*/ 5886450 h 5886450"/>
              <a:gd name="connsiteX3" fmla="*/ 0 w 5079094"/>
              <a:gd name="connsiteY3" fmla="*/ 5770336 h 5886450"/>
              <a:gd name="connsiteX4" fmla="*/ 14515 w 5079094"/>
              <a:gd name="connsiteY4" fmla="*/ 1103086 h 5886450"/>
              <a:gd name="connsiteX0" fmla="*/ 87086 w 5151665"/>
              <a:gd name="connsiteY0" fmla="*/ 1103086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87086 w 5151665"/>
              <a:gd name="connsiteY4" fmla="*/ 1103086 h 5886450"/>
              <a:gd name="connsiteX0" fmla="*/ 29029 w 5151665"/>
              <a:gd name="connsiteY0" fmla="*/ 1117600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29029 w 5151665"/>
              <a:gd name="connsiteY4" fmla="*/ 1117600 h 5886450"/>
              <a:gd name="connsiteX0" fmla="*/ 29029 w 5151665"/>
              <a:gd name="connsiteY0" fmla="*/ 1117600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29029 w 5151665"/>
              <a:gd name="connsiteY4" fmla="*/ 1117600 h 5886450"/>
              <a:gd name="connsiteX0" fmla="*/ 0 w 5166179"/>
              <a:gd name="connsiteY0" fmla="*/ 1175657 h 5886450"/>
              <a:gd name="connsiteX1" fmla="*/ 4904922 w 5166179"/>
              <a:gd name="connsiteY1" fmla="*/ 0 h 5886450"/>
              <a:gd name="connsiteX2" fmla="*/ 5166179 w 5166179"/>
              <a:gd name="connsiteY2" fmla="*/ 5886450 h 5886450"/>
              <a:gd name="connsiteX3" fmla="*/ 14514 w 5166179"/>
              <a:gd name="connsiteY3" fmla="*/ 5813879 h 5886450"/>
              <a:gd name="connsiteX4" fmla="*/ 0 w 5166179"/>
              <a:gd name="connsiteY4" fmla="*/ 1175657 h 5886450"/>
              <a:gd name="connsiteX0" fmla="*/ 38826 w 5151665"/>
              <a:gd name="connsiteY0" fmla="*/ 116041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38826 w 5151665"/>
              <a:gd name="connsiteY4" fmla="*/ 1160417 h 5886450"/>
              <a:gd name="connsiteX0" fmla="*/ 23586 w 5151665"/>
              <a:gd name="connsiteY0" fmla="*/ 116041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23586 w 5151665"/>
              <a:gd name="connsiteY4" fmla="*/ 1160417 h 5886450"/>
              <a:gd name="connsiteX0" fmla="*/ 726 w 5151665"/>
              <a:gd name="connsiteY0" fmla="*/ 114517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726 w 5151665"/>
              <a:gd name="connsiteY4" fmla="*/ 1145177 h 5886450"/>
              <a:gd name="connsiteX0" fmla="*/ 15966 w 5151665"/>
              <a:gd name="connsiteY0" fmla="*/ 113755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15966 w 5151665"/>
              <a:gd name="connsiteY4" fmla="*/ 1137557 h 5886450"/>
              <a:gd name="connsiteX0" fmla="*/ 15966 w 5151665"/>
              <a:gd name="connsiteY0" fmla="*/ 113755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15966 w 5151665"/>
              <a:gd name="connsiteY4" fmla="*/ 1137557 h 5886450"/>
              <a:gd name="connsiteX0" fmla="*/ 15966 w 5126265"/>
              <a:gd name="connsiteY0" fmla="*/ 1137557 h 5899150"/>
              <a:gd name="connsiteX1" fmla="*/ 4890408 w 5126265"/>
              <a:gd name="connsiteY1" fmla="*/ 0 h 5899150"/>
              <a:gd name="connsiteX2" fmla="*/ 5126265 w 5126265"/>
              <a:gd name="connsiteY2" fmla="*/ 5899150 h 5899150"/>
              <a:gd name="connsiteX3" fmla="*/ 0 w 5126265"/>
              <a:gd name="connsiteY3" fmla="*/ 5813879 h 5899150"/>
              <a:gd name="connsiteX4" fmla="*/ 15966 w 5126265"/>
              <a:gd name="connsiteY4" fmla="*/ 1137557 h 5899150"/>
              <a:gd name="connsiteX0" fmla="*/ 15966 w 5138965"/>
              <a:gd name="connsiteY0" fmla="*/ 1137557 h 5899150"/>
              <a:gd name="connsiteX1" fmla="*/ 4890408 w 5138965"/>
              <a:gd name="connsiteY1" fmla="*/ 0 h 5899150"/>
              <a:gd name="connsiteX2" fmla="*/ 5138965 w 5138965"/>
              <a:gd name="connsiteY2" fmla="*/ 5899150 h 5899150"/>
              <a:gd name="connsiteX3" fmla="*/ 0 w 5138965"/>
              <a:gd name="connsiteY3" fmla="*/ 5813879 h 5899150"/>
              <a:gd name="connsiteX4" fmla="*/ 15966 w 5138965"/>
              <a:gd name="connsiteY4" fmla="*/ 1137557 h 5899150"/>
              <a:gd name="connsiteX0" fmla="*/ 15966 w 5138965"/>
              <a:gd name="connsiteY0" fmla="*/ 1156607 h 5918200"/>
              <a:gd name="connsiteX1" fmla="*/ 4884058 w 5138965"/>
              <a:gd name="connsiteY1" fmla="*/ 0 h 5918200"/>
              <a:gd name="connsiteX2" fmla="*/ 5138965 w 5138965"/>
              <a:gd name="connsiteY2" fmla="*/ 5918200 h 5918200"/>
              <a:gd name="connsiteX3" fmla="*/ 0 w 5138965"/>
              <a:gd name="connsiteY3" fmla="*/ 5832929 h 5918200"/>
              <a:gd name="connsiteX4" fmla="*/ 15966 w 5138965"/>
              <a:gd name="connsiteY4" fmla="*/ 1156607 h 5918200"/>
              <a:gd name="connsiteX0" fmla="*/ 3266 w 5126265"/>
              <a:gd name="connsiteY0" fmla="*/ 1156607 h 5918200"/>
              <a:gd name="connsiteX1" fmla="*/ 4871358 w 5126265"/>
              <a:gd name="connsiteY1" fmla="*/ 0 h 5918200"/>
              <a:gd name="connsiteX2" fmla="*/ 5126265 w 5126265"/>
              <a:gd name="connsiteY2" fmla="*/ 5918200 h 5918200"/>
              <a:gd name="connsiteX3" fmla="*/ 0 w 5126265"/>
              <a:gd name="connsiteY3" fmla="*/ 5839279 h 5918200"/>
              <a:gd name="connsiteX4" fmla="*/ 3266 w 5126265"/>
              <a:gd name="connsiteY4" fmla="*/ 1156607 h 5918200"/>
              <a:gd name="connsiteX0" fmla="*/ 0 w 5122999"/>
              <a:gd name="connsiteY0" fmla="*/ 1156607 h 5918200"/>
              <a:gd name="connsiteX1" fmla="*/ 4868092 w 5122999"/>
              <a:gd name="connsiteY1" fmla="*/ 0 h 5918200"/>
              <a:gd name="connsiteX2" fmla="*/ 5122999 w 5122999"/>
              <a:gd name="connsiteY2" fmla="*/ 5918200 h 5918200"/>
              <a:gd name="connsiteX3" fmla="*/ 9434 w 5122999"/>
              <a:gd name="connsiteY3" fmla="*/ 5864679 h 5918200"/>
              <a:gd name="connsiteX4" fmla="*/ 0 w 5122999"/>
              <a:gd name="connsiteY4" fmla="*/ 1156607 h 5918200"/>
              <a:gd name="connsiteX0" fmla="*/ 0 w 5122999"/>
              <a:gd name="connsiteY0" fmla="*/ 1156607 h 5918200"/>
              <a:gd name="connsiteX1" fmla="*/ 4868092 w 5122999"/>
              <a:gd name="connsiteY1" fmla="*/ 0 h 5918200"/>
              <a:gd name="connsiteX2" fmla="*/ 5122999 w 5122999"/>
              <a:gd name="connsiteY2" fmla="*/ 5918200 h 5918200"/>
              <a:gd name="connsiteX3" fmla="*/ 3084 w 5122999"/>
              <a:gd name="connsiteY3" fmla="*/ 5858329 h 5918200"/>
              <a:gd name="connsiteX4" fmla="*/ 0 w 5122999"/>
              <a:gd name="connsiteY4" fmla="*/ 1156607 h 5918200"/>
              <a:gd name="connsiteX0" fmla="*/ 0 w 5122999"/>
              <a:gd name="connsiteY0" fmla="*/ 1156607 h 5918200"/>
              <a:gd name="connsiteX1" fmla="*/ 4868092 w 5122999"/>
              <a:gd name="connsiteY1" fmla="*/ 0 h 5918200"/>
              <a:gd name="connsiteX2" fmla="*/ 5122999 w 5122999"/>
              <a:gd name="connsiteY2" fmla="*/ 5918200 h 5918200"/>
              <a:gd name="connsiteX3" fmla="*/ 3084 w 5122999"/>
              <a:gd name="connsiteY3" fmla="*/ 5845629 h 5918200"/>
              <a:gd name="connsiteX4" fmla="*/ 0 w 5122999"/>
              <a:gd name="connsiteY4" fmla="*/ 1156607 h 5918200"/>
              <a:gd name="connsiteX0" fmla="*/ 0 w 5122999"/>
              <a:gd name="connsiteY0" fmla="*/ 1093107 h 5854700"/>
              <a:gd name="connsiteX1" fmla="*/ 5007792 w 5122999"/>
              <a:gd name="connsiteY1" fmla="*/ 0 h 5854700"/>
              <a:gd name="connsiteX2" fmla="*/ 5122999 w 5122999"/>
              <a:gd name="connsiteY2" fmla="*/ 5854700 h 5854700"/>
              <a:gd name="connsiteX3" fmla="*/ 3084 w 5122999"/>
              <a:gd name="connsiteY3" fmla="*/ 5782129 h 5854700"/>
              <a:gd name="connsiteX4" fmla="*/ 0 w 5122999"/>
              <a:gd name="connsiteY4" fmla="*/ 1093107 h 5854700"/>
              <a:gd name="connsiteX0" fmla="*/ 0 w 5122999"/>
              <a:gd name="connsiteY0" fmla="*/ 1012144 h 5773737"/>
              <a:gd name="connsiteX1" fmla="*/ 5074467 w 5122999"/>
              <a:gd name="connsiteY1" fmla="*/ 0 h 5773737"/>
              <a:gd name="connsiteX2" fmla="*/ 5122999 w 5122999"/>
              <a:gd name="connsiteY2" fmla="*/ 5773737 h 5773737"/>
              <a:gd name="connsiteX3" fmla="*/ 3084 w 5122999"/>
              <a:gd name="connsiteY3" fmla="*/ 5701166 h 5773737"/>
              <a:gd name="connsiteX4" fmla="*/ 0 w 5122999"/>
              <a:gd name="connsiteY4" fmla="*/ 1012144 h 5773737"/>
              <a:gd name="connsiteX0" fmla="*/ 0 w 5126855"/>
              <a:gd name="connsiteY0" fmla="*/ 969282 h 5730875"/>
              <a:gd name="connsiteX1" fmla="*/ 5126855 w 5126855"/>
              <a:gd name="connsiteY1" fmla="*/ 0 h 5730875"/>
              <a:gd name="connsiteX2" fmla="*/ 5122999 w 5126855"/>
              <a:gd name="connsiteY2" fmla="*/ 5730875 h 5730875"/>
              <a:gd name="connsiteX3" fmla="*/ 3084 w 5126855"/>
              <a:gd name="connsiteY3" fmla="*/ 5658304 h 5730875"/>
              <a:gd name="connsiteX4" fmla="*/ 0 w 5126855"/>
              <a:gd name="connsiteY4" fmla="*/ 969282 h 5730875"/>
              <a:gd name="connsiteX0" fmla="*/ 0 w 5198292"/>
              <a:gd name="connsiteY0" fmla="*/ 878794 h 5640387"/>
              <a:gd name="connsiteX1" fmla="*/ 5198292 w 5198292"/>
              <a:gd name="connsiteY1" fmla="*/ 0 h 5640387"/>
              <a:gd name="connsiteX2" fmla="*/ 5122999 w 5198292"/>
              <a:gd name="connsiteY2" fmla="*/ 5640387 h 5640387"/>
              <a:gd name="connsiteX3" fmla="*/ 3084 w 5198292"/>
              <a:gd name="connsiteY3" fmla="*/ 5567816 h 5640387"/>
              <a:gd name="connsiteX4" fmla="*/ 0 w 5198292"/>
              <a:gd name="connsiteY4" fmla="*/ 878794 h 5640387"/>
              <a:gd name="connsiteX0" fmla="*/ 0 w 5212580"/>
              <a:gd name="connsiteY0" fmla="*/ 874032 h 5635625"/>
              <a:gd name="connsiteX1" fmla="*/ 5212580 w 5212580"/>
              <a:gd name="connsiteY1" fmla="*/ 0 h 5635625"/>
              <a:gd name="connsiteX2" fmla="*/ 5122999 w 5212580"/>
              <a:gd name="connsiteY2" fmla="*/ 5635625 h 5635625"/>
              <a:gd name="connsiteX3" fmla="*/ 3084 w 5212580"/>
              <a:gd name="connsiteY3" fmla="*/ 5563054 h 5635625"/>
              <a:gd name="connsiteX4" fmla="*/ 0 w 5212580"/>
              <a:gd name="connsiteY4" fmla="*/ 874032 h 5635625"/>
              <a:gd name="connsiteX0" fmla="*/ 0 w 5417368"/>
              <a:gd name="connsiteY0" fmla="*/ 769257 h 5635625"/>
              <a:gd name="connsiteX1" fmla="*/ 5417368 w 5417368"/>
              <a:gd name="connsiteY1" fmla="*/ 0 h 5635625"/>
              <a:gd name="connsiteX2" fmla="*/ 5327787 w 5417368"/>
              <a:gd name="connsiteY2" fmla="*/ 5635625 h 5635625"/>
              <a:gd name="connsiteX3" fmla="*/ 207872 w 5417368"/>
              <a:gd name="connsiteY3" fmla="*/ 5563054 h 5635625"/>
              <a:gd name="connsiteX4" fmla="*/ 0 w 5417368"/>
              <a:gd name="connsiteY4" fmla="*/ 769257 h 5635625"/>
              <a:gd name="connsiteX0" fmla="*/ 0 w 5722168"/>
              <a:gd name="connsiteY0" fmla="*/ 654957 h 5635625"/>
              <a:gd name="connsiteX1" fmla="*/ 5722168 w 5722168"/>
              <a:gd name="connsiteY1" fmla="*/ 0 h 5635625"/>
              <a:gd name="connsiteX2" fmla="*/ 5632587 w 5722168"/>
              <a:gd name="connsiteY2" fmla="*/ 5635625 h 5635625"/>
              <a:gd name="connsiteX3" fmla="*/ 512672 w 5722168"/>
              <a:gd name="connsiteY3" fmla="*/ 5563054 h 5635625"/>
              <a:gd name="connsiteX4" fmla="*/ 0 w 5722168"/>
              <a:gd name="connsiteY4" fmla="*/ 654957 h 5635625"/>
              <a:gd name="connsiteX0" fmla="*/ 0 w 5712643"/>
              <a:gd name="connsiteY0" fmla="*/ 597807 h 5635625"/>
              <a:gd name="connsiteX1" fmla="*/ 5712643 w 5712643"/>
              <a:gd name="connsiteY1" fmla="*/ 0 h 5635625"/>
              <a:gd name="connsiteX2" fmla="*/ 5623062 w 5712643"/>
              <a:gd name="connsiteY2" fmla="*/ 5635625 h 5635625"/>
              <a:gd name="connsiteX3" fmla="*/ 503147 w 5712643"/>
              <a:gd name="connsiteY3" fmla="*/ 5563054 h 5635625"/>
              <a:gd name="connsiteX4" fmla="*/ 0 w 5712643"/>
              <a:gd name="connsiteY4" fmla="*/ 597807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522197 w 5731693"/>
              <a:gd name="connsiteY3" fmla="*/ 556305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522197 w 5731693"/>
              <a:gd name="connsiteY3" fmla="*/ 556305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403135 w 5731693"/>
              <a:gd name="connsiteY3" fmla="*/ 5520191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317410 w 5731693"/>
              <a:gd name="connsiteY3" fmla="*/ 542970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274547 w 5731693"/>
              <a:gd name="connsiteY3" fmla="*/ 5420179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88822 w 5731693"/>
              <a:gd name="connsiteY3" fmla="*/ 5382079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36435 w 5731693"/>
              <a:gd name="connsiteY3" fmla="*/ 5291591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55485 w 5731693"/>
              <a:gd name="connsiteY3" fmla="*/ 527730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9297 w 5731693"/>
              <a:gd name="connsiteY3" fmla="*/ 5291592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9297 w 5731693"/>
              <a:gd name="connsiteY3" fmla="*/ 5291592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9297 w 5731693"/>
              <a:gd name="connsiteY3" fmla="*/ 5291592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4535 w 5731693"/>
              <a:gd name="connsiteY3" fmla="*/ 5305879 h 5635625"/>
              <a:gd name="connsiteX4" fmla="*/ 0 w 5731693"/>
              <a:gd name="connsiteY4" fmla="*/ 569232 h 5635625"/>
              <a:gd name="connsiteX0" fmla="*/ 0 w 5789769"/>
              <a:gd name="connsiteY0" fmla="*/ 569232 h 5854700"/>
              <a:gd name="connsiteX1" fmla="*/ 5731693 w 5789769"/>
              <a:gd name="connsiteY1" fmla="*/ 0 h 5854700"/>
              <a:gd name="connsiteX2" fmla="*/ 5789749 w 5789769"/>
              <a:gd name="connsiteY2" fmla="*/ 5854700 h 5854700"/>
              <a:gd name="connsiteX3" fmla="*/ 174535 w 5789769"/>
              <a:gd name="connsiteY3" fmla="*/ 5305879 h 5854700"/>
              <a:gd name="connsiteX4" fmla="*/ 0 w 5789769"/>
              <a:gd name="connsiteY4" fmla="*/ 569232 h 5854700"/>
              <a:gd name="connsiteX0" fmla="*/ 0 w 6199326"/>
              <a:gd name="connsiteY0" fmla="*/ 569232 h 5973763"/>
              <a:gd name="connsiteX1" fmla="*/ 5731693 w 6199326"/>
              <a:gd name="connsiteY1" fmla="*/ 0 h 5973763"/>
              <a:gd name="connsiteX2" fmla="*/ 6199324 w 6199326"/>
              <a:gd name="connsiteY2" fmla="*/ 5973763 h 5973763"/>
              <a:gd name="connsiteX3" fmla="*/ 174535 w 6199326"/>
              <a:gd name="connsiteY3" fmla="*/ 5305879 h 5973763"/>
              <a:gd name="connsiteX4" fmla="*/ 0 w 6199326"/>
              <a:gd name="connsiteY4" fmla="*/ 569232 h 5973763"/>
              <a:gd name="connsiteX0" fmla="*/ 0 w 6237426"/>
              <a:gd name="connsiteY0" fmla="*/ 569232 h 5959475"/>
              <a:gd name="connsiteX1" fmla="*/ 5731693 w 6237426"/>
              <a:gd name="connsiteY1" fmla="*/ 0 h 5959475"/>
              <a:gd name="connsiteX2" fmla="*/ 6237424 w 6237426"/>
              <a:gd name="connsiteY2" fmla="*/ 5959475 h 5959475"/>
              <a:gd name="connsiteX3" fmla="*/ 174535 w 6237426"/>
              <a:gd name="connsiteY3" fmla="*/ 5305879 h 5959475"/>
              <a:gd name="connsiteX4" fmla="*/ 0 w 6237426"/>
              <a:gd name="connsiteY4" fmla="*/ 569232 h 5959475"/>
              <a:gd name="connsiteX0" fmla="*/ 0 w 6266001"/>
              <a:gd name="connsiteY0" fmla="*/ 569232 h 5983287"/>
              <a:gd name="connsiteX1" fmla="*/ 5731693 w 6266001"/>
              <a:gd name="connsiteY1" fmla="*/ 0 h 5983287"/>
              <a:gd name="connsiteX2" fmla="*/ 6265999 w 6266001"/>
              <a:gd name="connsiteY2" fmla="*/ 5983287 h 5983287"/>
              <a:gd name="connsiteX3" fmla="*/ 174535 w 6266001"/>
              <a:gd name="connsiteY3" fmla="*/ 5305879 h 5983287"/>
              <a:gd name="connsiteX4" fmla="*/ 0 w 6266001"/>
              <a:gd name="connsiteY4" fmla="*/ 569232 h 5983287"/>
              <a:gd name="connsiteX0" fmla="*/ 0 w 6265999"/>
              <a:gd name="connsiteY0" fmla="*/ 569232 h 5983287"/>
              <a:gd name="connsiteX1" fmla="*/ 5731693 w 6265999"/>
              <a:gd name="connsiteY1" fmla="*/ 0 h 5983287"/>
              <a:gd name="connsiteX2" fmla="*/ 6265999 w 6265999"/>
              <a:gd name="connsiteY2" fmla="*/ 5983287 h 5983287"/>
              <a:gd name="connsiteX3" fmla="*/ 174535 w 6265999"/>
              <a:gd name="connsiteY3" fmla="*/ 5305879 h 5983287"/>
              <a:gd name="connsiteX4" fmla="*/ 0 w 6265999"/>
              <a:gd name="connsiteY4" fmla="*/ 569232 h 5983287"/>
              <a:gd name="connsiteX0" fmla="*/ 0 w 6266543"/>
              <a:gd name="connsiteY0" fmla="*/ 569232 h 5983385"/>
              <a:gd name="connsiteX1" fmla="*/ 5731693 w 6266543"/>
              <a:gd name="connsiteY1" fmla="*/ 0 h 5983385"/>
              <a:gd name="connsiteX2" fmla="*/ 6265999 w 6266543"/>
              <a:gd name="connsiteY2" fmla="*/ 5983287 h 5983385"/>
              <a:gd name="connsiteX3" fmla="*/ 174535 w 6266543"/>
              <a:gd name="connsiteY3" fmla="*/ 5305879 h 5983385"/>
              <a:gd name="connsiteX4" fmla="*/ 0 w 6266543"/>
              <a:gd name="connsiteY4" fmla="*/ 569232 h 5983385"/>
              <a:gd name="connsiteX0" fmla="*/ 0 w 6266049"/>
              <a:gd name="connsiteY0" fmla="*/ 569232 h 5983301"/>
              <a:gd name="connsiteX1" fmla="*/ 5731693 w 6266049"/>
              <a:gd name="connsiteY1" fmla="*/ 0 h 5983301"/>
              <a:gd name="connsiteX2" fmla="*/ 6265999 w 6266049"/>
              <a:gd name="connsiteY2" fmla="*/ 5983287 h 5983301"/>
              <a:gd name="connsiteX3" fmla="*/ 174535 w 6266049"/>
              <a:gd name="connsiteY3" fmla="*/ 5305879 h 5983301"/>
              <a:gd name="connsiteX4" fmla="*/ 0 w 6266049"/>
              <a:gd name="connsiteY4" fmla="*/ 569232 h 5983301"/>
              <a:gd name="connsiteX0" fmla="*/ 0 w 6266047"/>
              <a:gd name="connsiteY0" fmla="*/ 588282 h 6002351"/>
              <a:gd name="connsiteX1" fmla="*/ 5712643 w 6266047"/>
              <a:gd name="connsiteY1" fmla="*/ 0 h 6002351"/>
              <a:gd name="connsiteX2" fmla="*/ 6265999 w 6266047"/>
              <a:gd name="connsiteY2" fmla="*/ 6002337 h 6002351"/>
              <a:gd name="connsiteX3" fmla="*/ 174535 w 6266047"/>
              <a:gd name="connsiteY3" fmla="*/ 5324929 h 6002351"/>
              <a:gd name="connsiteX4" fmla="*/ 0 w 6266047"/>
              <a:gd name="connsiteY4" fmla="*/ 588282 h 6002351"/>
              <a:gd name="connsiteX0" fmla="*/ 0 w 6266046"/>
              <a:gd name="connsiteY0" fmla="*/ 616857 h 6030926"/>
              <a:gd name="connsiteX1" fmla="*/ 5703118 w 6266046"/>
              <a:gd name="connsiteY1" fmla="*/ 0 h 6030926"/>
              <a:gd name="connsiteX2" fmla="*/ 6265999 w 6266046"/>
              <a:gd name="connsiteY2" fmla="*/ 6030912 h 6030926"/>
              <a:gd name="connsiteX3" fmla="*/ 174535 w 6266046"/>
              <a:gd name="connsiteY3" fmla="*/ 5353504 h 6030926"/>
              <a:gd name="connsiteX4" fmla="*/ 0 w 6266046"/>
              <a:gd name="connsiteY4" fmla="*/ 616857 h 6030926"/>
              <a:gd name="connsiteX0" fmla="*/ 0 w 6266046"/>
              <a:gd name="connsiteY0" fmla="*/ 616857 h 6030922"/>
              <a:gd name="connsiteX1" fmla="*/ 5703118 w 6266046"/>
              <a:gd name="connsiteY1" fmla="*/ 0 h 6030922"/>
              <a:gd name="connsiteX2" fmla="*/ 6265999 w 6266046"/>
              <a:gd name="connsiteY2" fmla="*/ 6030912 h 6030922"/>
              <a:gd name="connsiteX3" fmla="*/ 174535 w 6266046"/>
              <a:gd name="connsiteY3" fmla="*/ 5353504 h 6030922"/>
              <a:gd name="connsiteX4" fmla="*/ 0 w 6266046"/>
              <a:gd name="connsiteY4" fmla="*/ 616857 h 6030922"/>
              <a:gd name="connsiteX0" fmla="*/ 0 w 6370821"/>
              <a:gd name="connsiteY0" fmla="*/ 502557 h 6030922"/>
              <a:gd name="connsiteX1" fmla="*/ 5807893 w 6370821"/>
              <a:gd name="connsiteY1" fmla="*/ 0 h 6030922"/>
              <a:gd name="connsiteX2" fmla="*/ 6370774 w 6370821"/>
              <a:gd name="connsiteY2" fmla="*/ 6030912 h 6030922"/>
              <a:gd name="connsiteX3" fmla="*/ 279310 w 6370821"/>
              <a:gd name="connsiteY3" fmla="*/ 5353504 h 6030922"/>
              <a:gd name="connsiteX4" fmla="*/ 0 w 6370821"/>
              <a:gd name="connsiteY4" fmla="*/ 502557 h 6030922"/>
              <a:gd name="connsiteX0" fmla="*/ 0 w 6380346"/>
              <a:gd name="connsiteY0" fmla="*/ 464457 h 6030922"/>
              <a:gd name="connsiteX1" fmla="*/ 5817418 w 6380346"/>
              <a:gd name="connsiteY1" fmla="*/ 0 h 6030922"/>
              <a:gd name="connsiteX2" fmla="*/ 6380299 w 6380346"/>
              <a:gd name="connsiteY2" fmla="*/ 6030912 h 6030922"/>
              <a:gd name="connsiteX3" fmla="*/ 288835 w 6380346"/>
              <a:gd name="connsiteY3" fmla="*/ 5353504 h 6030922"/>
              <a:gd name="connsiteX4" fmla="*/ 0 w 6380346"/>
              <a:gd name="connsiteY4" fmla="*/ 464457 h 6030922"/>
              <a:gd name="connsiteX0" fmla="*/ 0 w 6418446"/>
              <a:gd name="connsiteY0" fmla="*/ 473982 h 6030922"/>
              <a:gd name="connsiteX1" fmla="*/ 5855518 w 6418446"/>
              <a:gd name="connsiteY1" fmla="*/ 0 h 6030922"/>
              <a:gd name="connsiteX2" fmla="*/ 6418399 w 6418446"/>
              <a:gd name="connsiteY2" fmla="*/ 6030912 h 6030922"/>
              <a:gd name="connsiteX3" fmla="*/ 326935 w 6418446"/>
              <a:gd name="connsiteY3" fmla="*/ 5353504 h 6030922"/>
              <a:gd name="connsiteX4" fmla="*/ 0 w 6418446"/>
              <a:gd name="connsiteY4" fmla="*/ 473982 h 6030922"/>
              <a:gd name="connsiteX0" fmla="*/ 0 w 6418450"/>
              <a:gd name="connsiteY0" fmla="*/ 483507 h 6040447"/>
              <a:gd name="connsiteX1" fmla="*/ 5893618 w 6418450"/>
              <a:gd name="connsiteY1" fmla="*/ 0 h 6040447"/>
              <a:gd name="connsiteX2" fmla="*/ 6418399 w 6418450"/>
              <a:gd name="connsiteY2" fmla="*/ 6040437 h 6040447"/>
              <a:gd name="connsiteX3" fmla="*/ 326935 w 6418450"/>
              <a:gd name="connsiteY3" fmla="*/ 5363029 h 6040447"/>
              <a:gd name="connsiteX4" fmla="*/ 0 w 6418450"/>
              <a:gd name="connsiteY4" fmla="*/ 483507 h 6040447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326935 w 6418450"/>
              <a:gd name="connsiteY3" fmla="*/ 5334454 h 6011872"/>
              <a:gd name="connsiteX4" fmla="*/ 0 w 6418450"/>
              <a:gd name="connsiteY4" fmla="*/ 454932 h 6011872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269785 w 6418450"/>
              <a:gd name="connsiteY3" fmla="*/ 5239204 h 6011872"/>
              <a:gd name="connsiteX4" fmla="*/ 0 w 6418450"/>
              <a:gd name="connsiteY4" fmla="*/ 454932 h 6011872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212635 w 6418450"/>
              <a:gd name="connsiteY3" fmla="*/ 5239204 h 6011872"/>
              <a:gd name="connsiteX4" fmla="*/ 0 w 6418450"/>
              <a:gd name="connsiteY4" fmla="*/ 454932 h 6011872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193585 w 6418450"/>
              <a:gd name="connsiteY3" fmla="*/ 5201104 h 6011872"/>
              <a:gd name="connsiteX4" fmla="*/ 0 w 6418450"/>
              <a:gd name="connsiteY4" fmla="*/ 454932 h 6011872"/>
              <a:gd name="connsiteX0" fmla="*/ 0 w 6456546"/>
              <a:gd name="connsiteY0" fmla="*/ 454932 h 6069021"/>
              <a:gd name="connsiteX1" fmla="*/ 5893618 w 6456546"/>
              <a:gd name="connsiteY1" fmla="*/ 0 h 6069021"/>
              <a:gd name="connsiteX2" fmla="*/ 6456499 w 6456546"/>
              <a:gd name="connsiteY2" fmla="*/ 6069012 h 6069021"/>
              <a:gd name="connsiteX3" fmla="*/ 193585 w 6456546"/>
              <a:gd name="connsiteY3" fmla="*/ 5201104 h 6069021"/>
              <a:gd name="connsiteX4" fmla="*/ 0 w 6456546"/>
              <a:gd name="connsiteY4" fmla="*/ 454932 h 6069021"/>
              <a:gd name="connsiteX0" fmla="*/ 0 w 6441306"/>
              <a:gd name="connsiteY0" fmla="*/ 424452 h 6069021"/>
              <a:gd name="connsiteX1" fmla="*/ 5878378 w 6441306"/>
              <a:gd name="connsiteY1" fmla="*/ 0 h 6069021"/>
              <a:gd name="connsiteX2" fmla="*/ 6441259 w 6441306"/>
              <a:gd name="connsiteY2" fmla="*/ 6069012 h 6069021"/>
              <a:gd name="connsiteX3" fmla="*/ 178345 w 6441306"/>
              <a:gd name="connsiteY3" fmla="*/ 5201104 h 6069021"/>
              <a:gd name="connsiteX4" fmla="*/ 0 w 6441306"/>
              <a:gd name="connsiteY4" fmla="*/ 424452 h 6069021"/>
              <a:gd name="connsiteX0" fmla="*/ 0 w 6471786"/>
              <a:gd name="connsiteY0" fmla="*/ 424452 h 6069021"/>
              <a:gd name="connsiteX1" fmla="*/ 5908858 w 6471786"/>
              <a:gd name="connsiteY1" fmla="*/ 0 h 6069021"/>
              <a:gd name="connsiteX2" fmla="*/ 6471739 w 6471786"/>
              <a:gd name="connsiteY2" fmla="*/ 6069012 h 6069021"/>
              <a:gd name="connsiteX3" fmla="*/ 208825 w 6471786"/>
              <a:gd name="connsiteY3" fmla="*/ 5201104 h 6069021"/>
              <a:gd name="connsiteX4" fmla="*/ 0 w 6471786"/>
              <a:gd name="connsiteY4" fmla="*/ 424452 h 606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1786" h="6069021">
                <a:moveTo>
                  <a:pt x="0" y="424452"/>
                </a:moveTo>
                <a:lnTo>
                  <a:pt x="5908858" y="0"/>
                </a:lnTo>
                <a:cubicBezTo>
                  <a:pt x="5907573" y="5292"/>
                  <a:pt x="6477786" y="6078007"/>
                  <a:pt x="6471739" y="6069012"/>
                </a:cubicBezTo>
                <a:lnTo>
                  <a:pt x="208825" y="5201104"/>
                </a:lnTo>
                <a:cubicBezTo>
                  <a:pt x="156513" y="3606573"/>
                  <a:pt x="1330" y="437606"/>
                  <a:pt x="0" y="42445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127000">
              <a:prstClr val="black"/>
            </a:innerShdw>
          </a:effectLst>
          <a:scene3d>
            <a:camera prst="isometricRightUp">
              <a:rot lat="1788000" lon="18522000" rev="21360000"/>
            </a:camera>
            <a:lightRig rig="threePt" dir="t"/>
          </a:scene3d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694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099A343A-FCF2-441F-8C93-33E15BDA5A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2C66A7B-A241-4744-AA16-B484B721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A3C1BD23-2AF8-49BF-B4F2-3CB8B45E1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CD850F0-0870-42B1-8285-8EF1FDF7D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2A69BFB-B0EF-45C1-91C0-03C6EEB43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EAF7255-C990-4B9B-8890-0239F422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26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016F2B0-E3C5-43CC-8F3D-A74FF821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129A6B9-F30B-4469-A9FC-21E7CEB21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4045E539-E51F-4A6C-81C0-FF19CC814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97D30481-4C99-4AD5-999D-72DF4EE66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FEEFE317-0358-4A62-BF5B-A616D7308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CB9523F1-FA23-4F3A-AE83-B5204EF3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522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191D264-8D76-412B-A93D-061579EE3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FB89AA79-5B1E-421C-8F07-D9722FC07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F3E834F4-C4DE-4A4E-B667-D61496413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982A5698-17DF-4D2E-BC2C-7DCEB6A90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4619A158-0CD0-458A-9A99-41CEC2A309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B04BBB19-1C6E-408A-B7D2-27385E3B5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536897FA-47C6-4C55-BACA-BC166CB8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D694D483-97E6-4E26-A77F-B10FF89E2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526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4EAF0F4-AD1F-4613-A04A-61EDE467D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FB37D03C-CEAE-4C24-833A-6FEAB124A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D3D2AEFC-F5FF-4A9A-A805-23B22D022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9E727A7D-7E27-4774-84F4-B9D005AE8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54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81534641-9B4E-4C96-A6C6-751AED2C6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AA02BCF8-FDAE-4EF0-BE7B-619A47B1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A35111B0-DFCE-4424-9B95-695865FCC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243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CA1BC84-B58D-4C6D-81B4-F55C7025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9295030-DDFE-4467-AB35-AA388A766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EEED1ACB-1B97-4F31-BB22-937B6FF01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1A195746-E5B4-48F4-B717-92A5B2C68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C1816C5F-0607-4241-B5A1-CC111A8C0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DDB324B1-EB21-49D1-B49E-F5C0C958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343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C000A06-2EF6-4530-ACAB-ABAA43B6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FA563471-2ED3-48BD-99E2-30AB1176A4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3FF85BE0-27B6-44B0-B7BC-170B042B4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4DD11A7C-9CF0-4AD6-810D-72E1AD07D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0F26ED33-0AE9-4274-8EEF-6363A6C52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B2CF6031-3173-4419-9A55-7F630CF6B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270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-69385" y="166628"/>
            <a:ext cx="1303456" cy="1270528"/>
            <a:chOff x="-547567" y="-1378275"/>
            <a:chExt cx="10301167" cy="10040939"/>
          </a:xfrm>
        </p:grpSpPr>
        <p:sp>
          <p:nvSpPr>
            <p:cNvPr id="9" name="椭圆 8"/>
            <p:cNvSpPr/>
            <p:nvPr/>
          </p:nvSpPr>
          <p:spPr>
            <a:xfrm>
              <a:off x="-547567" y="231780"/>
              <a:ext cx="8430884" cy="8430884"/>
            </a:xfrm>
            <a:prstGeom prst="ellipse">
              <a:avLst/>
            </a:prstGeom>
            <a:gradFill>
              <a:gsLst>
                <a:gs pos="0">
                  <a:srgbClr val="18122E">
                    <a:alpha val="0"/>
                  </a:srgbClr>
                </a:gs>
                <a:gs pos="100000">
                  <a:srgbClr val="30ECF7">
                    <a:alpha val="13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296578" y="-798154"/>
              <a:ext cx="7457022" cy="7457022"/>
            </a:xfrm>
            <a:prstGeom prst="ellipse">
              <a:avLst/>
            </a:prstGeom>
            <a:gradFill>
              <a:gsLst>
                <a:gs pos="0">
                  <a:srgbClr val="18122E">
                    <a:alpha val="0"/>
                  </a:srgbClr>
                </a:gs>
                <a:gs pos="100000">
                  <a:srgbClr val="30ECF7">
                    <a:alpha val="39000"/>
                  </a:srgbClr>
                </a:gs>
              </a:gsLst>
              <a:lin ang="5400000" scaled="1"/>
            </a:gradFill>
            <a:ln w="25400">
              <a:gradFill>
                <a:gsLst>
                  <a:gs pos="0">
                    <a:srgbClr val="18122E">
                      <a:alpha val="0"/>
                    </a:srgbClr>
                  </a:gs>
                  <a:gs pos="100000">
                    <a:srgbClr val="30ECF7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45768" y="-1378275"/>
              <a:ext cx="6644221" cy="6644221"/>
            </a:xfrm>
            <a:prstGeom prst="ellipse">
              <a:avLst/>
            </a:prstGeom>
            <a:gradFill>
              <a:gsLst>
                <a:gs pos="0">
                  <a:srgbClr val="18122E">
                    <a:alpha val="0"/>
                  </a:srgbClr>
                </a:gs>
                <a:gs pos="100000">
                  <a:srgbClr val="30ECF7">
                    <a:alpha val="7000"/>
                  </a:srgbClr>
                </a:gs>
              </a:gsLst>
              <a:lin ang="5400000" scaled="1"/>
            </a:gradFill>
            <a:ln>
              <a:gradFill>
                <a:gsLst>
                  <a:gs pos="0">
                    <a:srgbClr val="18122E">
                      <a:alpha val="0"/>
                    </a:srgbClr>
                  </a:gs>
                  <a:gs pos="100000">
                    <a:srgbClr val="30ECF7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椭圆 11"/>
          <p:cNvSpPr/>
          <p:nvPr userDrawn="1"/>
        </p:nvSpPr>
        <p:spPr>
          <a:xfrm>
            <a:off x="453519" y="416285"/>
            <a:ext cx="591068" cy="5910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7299656" y="6560165"/>
            <a:ext cx="5397739" cy="1175825"/>
            <a:chOff x="-5508180" y="4972239"/>
            <a:chExt cx="10795478" cy="2351650"/>
          </a:xfrm>
        </p:grpSpPr>
        <p:grpSp>
          <p:nvGrpSpPr>
            <p:cNvPr id="14" name="组合 13"/>
            <p:cNvGrpSpPr/>
            <p:nvPr/>
          </p:nvGrpSpPr>
          <p:grpSpPr>
            <a:xfrm>
              <a:off x="-4100294" y="5472366"/>
              <a:ext cx="9387592" cy="1851523"/>
              <a:chOff x="7665922" y="694200"/>
              <a:chExt cx="4519586" cy="891402"/>
            </a:xfrm>
            <a:gradFill>
              <a:gsLst>
                <a:gs pos="0">
                  <a:srgbClr val="18122E">
                    <a:alpha val="0"/>
                  </a:srgbClr>
                </a:gs>
                <a:gs pos="100000">
                  <a:srgbClr val="30ECF7"/>
                </a:gs>
              </a:gsLst>
              <a:lin ang="5400000" scaled="1"/>
            </a:gradFill>
          </p:grpSpPr>
          <p:grpSp>
            <p:nvGrpSpPr>
              <p:cNvPr id="20" name="组合 19"/>
              <p:cNvGrpSpPr/>
              <p:nvPr/>
            </p:nvGrpSpPr>
            <p:grpSpPr>
              <a:xfrm>
                <a:off x="7665922" y="694200"/>
                <a:ext cx="4519586" cy="477589"/>
                <a:chOff x="1526230" y="4633660"/>
                <a:chExt cx="4519586" cy="477589"/>
              </a:xfrm>
              <a:grpFill/>
            </p:grpSpPr>
            <p:sp>
              <p:nvSpPr>
                <p:cNvPr id="22" name="流程图: 终止 21"/>
                <p:cNvSpPr/>
                <p:nvPr/>
              </p:nvSpPr>
              <p:spPr>
                <a:xfrm rot="19090582">
                  <a:off x="1658644" y="4633660"/>
                  <a:ext cx="4387172" cy="477589"/>
                </a:xfrm>
                <a:prstGeom prst="flowChartTerminator">
                  <a:avLst/>
                </a:prstGeom>
                <a:gradFill>
                  <a:gsLst>
                    <a:gs pos="0">
                      <a:srgbClr val="18122E">
                        <a:alpha val="0"/>
                      </a:srgbClr>
                    </a:gs>
                    <a:gs pos="100000">
                      <a:srgbClr val="30ECF7"/>
                    </a:gs>
                  </a:gsLst>
                  <a:lin ang="8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gradFill>
                      <a:gsLst>
                        <a:gs pos="0">
                          <a:srgbClr val="1371BF"/>
                        </a:gs>
                        <a:gs pos="60000">
                          <a:srgbClr val="6649A1"/>
                        </a:gs>
                      </a:gsLst>
                      <a:lin ang="3000000" scaled="0"/>
                    </a:gradFill>
                  </a:endParaRPr>
                </a:p>
              </p:txBody>
            </p:sp>
            <p:sp>
              <p:nvSpPr>
                <p:cNvPr id="23" name="流程图: 终止 22"/>
                <p:cNvSpPr/>
                <p:nvPr/>
              </p:nvSpPr>
              <p:spPr>
                <a:xfrm rot="19090582">
                  <a:off x="1526230" y="4701555"/>
                  <a:ext cx="3814896" cy="336106"/>
                </a:xfrm>
                <a:prstGeom prst="flowChartTerminator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gradFill>
                      <a:gsLst>
                        <a:gs pos="0">
                          <a:srgbClr val="1371BF"/>
                        </a:gs>
                        <a:gs pos="60000">
                          <a:srgbClr val="6649A1"/>
                        </a:gs>
                      </a:gsLst>
                      <a:lin ang="3000000" scaled="0"/>
                    </a:gradFill>
                  </a:endParaRPr>
                </a:p>
              </p:txBody>
            </p:sp>
          </p:grpSp>
          <p:sp>
            <p:nvSpPr>
              <p:cNvPr id="21" name="流程图: 终止 20"/>
              <p:cNvSpPr/>
              <p:nvPr/>
            </p:nvSpPr>
            <p:spPr>
              <a:xfrm rot="19090582">
                <a:off x="8332712" y="1124746"/>
                <a:ext cx="3318419" cy="460856"/>
              </a:xfrm>
              <a:prstGeom prst="flowChartTerminator">
                <a:avLst/>
              </a:prstGeom>
              <a:gradFill>
                <a:gsLst>
                  <a:gs pos="0">
                    <a:srgbClr val="18122E">
                      <a:alpha val="0"/>
                    </a:srgbClr>
                  </a:gs>
                  <a:gs pos="100000">
                    <a:srgbClr val="30ECF7"/>
                  </a:gs>
                </a:gsLst>
                <a:lin ang="8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1371BF"/>
                      </a:gs>
                      <a:gs pos="60000">
                        <a:srgbClr val="6649A1"/>
                      </a:gs>
                    </a:gsLst>
                    <a:lin ang="3000000" scaled="0"/>
                  </a:gradFill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-5508180" y="4972239"/>
              <a:ext cx="9387592" cy="1851523"/>
              <a:chOff x="7665922" y="694200"/>
              <a:chExt cx="4519586" cy="891402"/>
            </a:xfrm>
            <a:gradFill>
              <a:gsLst>
                <a:gs pos="0">
                  <a:srgbClr val="18122E">
                    <a:alpha val="0"/>
                  </a:srgbClr>
                </a:gs>
                <a:gs pos="100000">
                  <a:srgbClr val="30ECF7"/>
                </a:gs>
              </a:gsLst>
              <a:lin ang="5400000" scaled="1"/>
            </a:gradFill>
          </p:grpSpPr>
          <p:grpSp>
            <p:nvGrpSpPr>
              <p:cNvPr id="16" name="组合 15"/>
              <p:cNvGrpSpPr/>
              <p:nvPr/>
            </p:nvGrpSpPr>
            <p:grpSpPr>
              <a:xfrm>
                <a:off x="7665922" y="694200"/>
                <a:ext cx="4519586" cy="477589"/>
                <a:chOff x="1526230" y="4633660"/>
                <a:chExt cx="4519586" cy="477589"/>
              </a:xfrm>
              <a:grpFill/>
            </p:grpSpPr>
            <p:sp>
              <p:nvSpPr>
                <p:cNvPr id="18" name="流程图: 终止 17"/>
                <p:cNvSpPr/>
                <p:nvPr/>
              </p:nvSpPr>
              <p:spPr>
                <a:xfrm rot="19090582">
                  <a:off x="1658644" y="4633660"/>
                  <a:ext cx="4387172" cy="477589"/>
                </a:xfrm>
                <a:prstGeom prst="flowChartTerminator">
                  <a:avLst/>
                </a:prstGeom>
                <a:gradFill>
                  <a:gsLst>
                    <a:gs pos="0">
                      <a:srgbClr val="18122E">
                        <a:alpha val="0"/>
                      </a:srgbClr>
                    </a:gs>
                    <a:gs pos="100000">
                      <a:srgbClr val="30ECF7"/>
                    </a:gs>
                  </a:gsLst>
                  <a:lin ang="8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gradFill>
                      <a:gsLst>
                        <a:gs pos="0">
                          <a:srgbClr val="1371BF"/>
                        </a:gs>
                        <a:gs pos="60000">
                          <a:srgbClr val="6649A1"/>
                        </a:gs>
                      </a:gsLst>
                      <a:lin ang="3000000" scaled="0"/>
                    </a:gradFill>
                  </a:endParaRPr>
                </a:p>
              </p:txBody>
            </p:sp>
            <p:sp>
              <p:nvSpPr>
                <p:cNvPr id="19" name="流程图: 终止 18"/>
                <p:cNvSpPr/>
                <p:nvPr/>
              </p:nvSpPr>
              <p:spPr>
                <a:xfrm rot="19090582">
                  <a:off x="1526230" y="4701555"/>
                  <a:ext cx="3814896" cy="336106"/>
                </a:xfrm>
                <a:prstGeom prst="flowChartTerminator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gradFill>
                      <a:gsLst>
                        <a:gs pos="0">
                          <a:srgbClr val="1371BF"/>
                        </a:gs>
                        <a:gs pos="60000">
                          <a:srgbClr val="6649A1"/>
                        </a:gs>
                      </a:gsLst>
                      <a:lin ang="3000000" scaled="0"/>
                    </a:gradFill>
                  </a:endParaRPr>
                </a:p>
              </p:txBody>
            </p:sp>
          </p:grpSp>
          <p:sp>
            <p:nvSpPr>
              <p:cNvPr id="17" name="流程图: 终止 16"/>
              <p:cNvSpPr/>
              <p:nvPr/>
            </p:nvSpPr>
            <p:spPr>
              <a:xfrm rot="19090582">
                <a:off x="8332712" y="1124746"/>
                <a:ext cx="3318419" cy="460856"/>
              </a:xfrm>
              <a:prstGeom prst="flowChartTerminator">
                <a:avLst/>
              </a:prstGeom>
              <a:gradFill>
                <a:gsLst>
                  <a:gs pos="0">
                    <a:srgbClr val="18122E">
                      <a:alpha val="0"/>
                    </a:srgbClr>
                  </a:gs>
                  <a:gs pos="100000">
                    <a:srgbClr val="30ECF7"/>
                  </a:gs>
                </a:gsLst>
                <a:lin ang="8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1371BF"/>
                      </a:gs>
                      <a:gs pos="60000">
                        <a:srgbClr val="6649A1"/>
                      </a:gs>
                    </a:gsLst>
                    <a:lin ang="3000000" scaled="0"/>
                  </a:gradFill>
                </a:endParaRPr>
              </a:p>
            </p:txBody>
          </p:sp>
        </p:grpSp>
      </p:grpSp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CBB98283-A7C0-44AE-B20D-4EE8BBFFC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6B0C1144-25C6-4BB5-9CB4-E99345300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A7619BA-F559-4CFF-8EBE-B803CBD92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8E91E-E24F-4D60-8C19-7F124E7723DF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1B93F243-467F-4C5E-AC6A-1994B302F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0487DA8-0471-4345-937C-1574BCA08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639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  <p:sldLayoutId id="2147483667" r:id="rId18"/>
    <p:sldLayoutId id="2147483668" r:id="rId19"/>
    <p:sldLayoutId id="2147483669" r:id="rId20"/>
    <p:sldLayoutId id="2147483672" r:id="rId21"/>
    <p:sldLayoutId id="2147483674" r:id="rId22"/>
    <p:sldLayoutId id="2147483675" r:id="rId23"/>
    <p:sldLayoutId id="2147483676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81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30"/>
            <a:ext cx="12192000" cy="6858000"/>
          </a:xfrm>
          <a:prstGeom prst="rect">
            <a:avLst/>
          </a:prstGeom>
        </p:spPr>
      </p:pic>
      <p:grpSp>
        <p:nvGrpSpPr>
          <p:cNvPr id="51" name="组合 50"/>
          <p:cNvGrpSpPr/>
          <p:nvPr/>
        </p:nvGrpSpPr>
        <p:grpSpPr>
          <a:xfrm rot="10800000">
            <a:off x="6541307" y="-2639054"/>
            <a:ext cx="10795478" cy="2351650"/>
            <a:chOff x="-5508180" y="4972239"/>
            <a:chExt cx="10795478" cy="2351650"/>
          </a:xfrm>
        </p:grpSpPr>
        <p:grpSp>
          <p:nvGrpSpPr>
            <p:cNvPr id="52" name="组合 51"/>
            <p:cNvGrpSpPr/>
            <p:nvPr/>
          </p:nvGrpSpPr>
          <p:grpSpPr>
            <a:xfrm>
              <a:off x="-4100294" y="5472366"/>
              <a:ext cx="9387592" cy="1851523"/>
              <a:chOff x="7665922" y="694200"/>
              <a:chExt cx="4519586" cy="891402"/>
            </a:xfrm>
            <a:gradFill>
              <a:gsLst>
                <a:gs pos="0">
                  <a:srgbClr val="18122E">
                    <a:alpha val="0"/>
                  </a:srgbClr>
                </a:gs>
                <a:gs pos="100000">
                  <a:srgbClr val="30ECF7"/>
                </a:gs>
              </a:gsLst>
              <a:lin ang="5400000" scaled="1"/>
            </a:gradFill>
          </p:grpSpPr>
          <p:grpSp>
            <p:nvGrpSpPr>
              <p:cNvPr id="58" name="组合 57"/>
              <p:cNvGrpSpPr/>
              <p:nvPr/>
            </p:nvGrpSpPr>
            <p:grpSpPr>
              <a:xfrm>
                <a:off x="7665922" y="694200"/>
                <a:ext cx="4519586" cy="477589"/>
                <a:chOff x="1526230" y="4633660"/>
                <a:chExt cx="4519586" cy="477589"/>
              </a:xfrm>
              <a:grpFill/>
            </p:grpSpPr>
            <p:sp>
              <p:nvSpPr>
                <p:cNvPr id="60" name="流程图: 终止 59"/>
                <p:cNvSpPr/>
                <p:nvPr/>
              </p:nvSpPr>
              <p:spPr>
                <a:xfrm rot="19090582">
                  <a:off x="1658644" y="4633660"/>
                  <a:ext cx="4387172" cy="477589"/>
                </a:xfrm>
                <a:prstGeom prst="flowChartTerminator">
                  <a:avLst/>
                </a:prstGeom>
                <a:gradFill>
                  <a:gsLst>
                    <a:gs pos="0">
                      <a:srgbClr val="18122E">
                        <a:alpha val="0"/>
                      </a:srgbClr>
                    </a:gs>
                    <a:gs pos="100000">
                      <a:srgbClr val="30ECF7"/>
                    </a:gs>
                  </a:gsLst>
                  <a:lin ang="8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gradFill>
                      <a:gsLst>
                        <a:gs pos="0">
                          <a:srgbClr val="1371BF"/>
                        </a:gs>
                        <a:gs pos="60000">
                          <a:srgbClr val="6649A1"/>
                        </a:gs>
                      </a:gsLst>
                      <a:lin ang="3000000" scaled="0"/>
                    </a:gradFill>
                  </a:endParaRPr>
                </a:p>
              </p:txBody>
            </p:sp>
            <p:sp>
              <p:nvSpPr>
                <p:cNvPr id="61" name="流程图: 终止 60"/>
                <p:cNvSpPr/>
                <p:nvPr/>
              </p:nvSpPr>
              <p:spPr>
                <a:xfrm rot="19090582">
                  <a:off x="1526230" y="4701555"/>
                  <a:ext cx="3814896" cy="336106"/>
                </a:xfrm>
                <a:prstGeom prst="flowChartTerminator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gradFill>
                      <a:gsLst>
                        <a:gs pos="0">
                          <a:srgbClr val="1371BF"/>
                        </a:gs>
                        <a:gs pos="60000">
                          <a:srgbClr val="6649A1"/>
                        </a:gs>
                      </a:gsLst>
                      <a:lin ang="3000000" scaled="0"/>
                    </a:gradFill>
                  </a:endParaRPr>
                </a:p>
              </p:txBody>
            </p:sp>
          </p:grpSp>
          <p:sp>
            <p:nvSpPr>
              <p:cNvPr id="59" name="流程图: 终止 58"/>
              <p:cNvSpPr/>
              <p:nvPr/>
            </p:nvSpPr>
            <p:spPr>
              <a:xfrm rot="19090582">
                <a:off x="8332712" y="1124746"/>
                <a:ext cx="3318419" cy="460856"/>
              </a:xfrm>
              <a:prstGeom prst="flowChartTerminator">
                <a:avLst/>
              </a:prstGeom>
              <a:gradFill>
                <a:gsLst>
                  <a:gs pos="0">
                    <a:srgbClr val="18122E">
                      <a:alpha val="0"/>
                    </a:srgbClr>
                  </a:gs>
                  <a:gs pos="100000">
                    <a:srgbClr val="30ECF7"/>
                  </a:gs>
                </a:gsLst>
                <a:lin ang="8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1371BF"/>
                      </a:gs>
                      <a:gs pos="60000">
                        <a:srgbClr val="6649A1"/>
                      </a:gs>
                    </a:gsLst>
                    <a:lin ang="3000000" scaled="0"/>
                  </a:gradFill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-5508180" y="4972239"/>
              <a:ext cx="9387592" cy="1851523"/>
              <a:chOff x="7665922" y="694200"/>
              <a:chExt cx="4519586" cy="891402"/>
            </a:xfrm>
            <a:gradFill>
              <a:gsLst>
                <a:gs pos="0">
                  <a:srgbClr val="18122E">
                    <a:alpha val="0"/>
                  </a:srgbClr>
                </a:gs>
                <a:gs pos="100000">
                  <a:srgbClr val="30ECF7"/>
                </a:gs>
              </a:gsLst>
              <a:lin ang="5400000" scaled="1"/>
            </a:gradFill>
          </p:grpSpPr>
          <p:grpSp>
            <p:nvGrpSpPr>
              <p:cNvPr id="54" name="组合 53"/>
              <p:cNvGrpSpPr/>
              <p:nvPr/>
            </p:nvGrpSpPr>
            <p:grpSpPr>
              <a:xfrm>
                <a:off x="7665922" y="694200"/>
                <a:ext cx="4519586" cy="477589"/>
                <a:chOff x="1526230" y="4633660"/>
                <a:chExt cx="4519586" cy="477589"/>
              </a:xfrm>
              <a:grpFill/>
            </p:grpSpPr>
            <p:sp>
              <p:nvSpPr>
                <p:cNvPr id="56" name="流程图: 终止 55"/>
                <p:cNvSpPr/>
                <p:nvPr/>
              </p:nvSpPr>
              <p:spPr>
                <a:xfrm rot="19090582">
                  <a:off x="1658644" y="4633660"/>
                  <a:ext cx="4387172" cy="477589"/>
                </a:xfrm>
                <a:prstGeom prst="flowChartTerminator">
                  <a:avLst/>
                </a:prstGeom>
                <a:gradFill>
                  <a:gsLst>
                    <a:gs pos="0">
                      <a:srgbClr val="18122E">
                        <a:alpha val="0"/>
                      </a:srgbClr>
                    </a:gs>
                    <a:gs pos="100000">
                      <a:srgbClr val="30ECF7"/>
                    </a:gs>
                  </a:gsLst>
                  <a:lin ang="8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gradFill>
                      <a:gsLst>
                        <a:gs pos="0">
                          <a:srgbClr val="1371BF"/>
                        </a:gs>
                        <a:gs pos="60000">
                          <a:srgbClr val="6649A1"/>
                        </a:gs>
                      </a:gsLst>
                      <a:lin ang="3000000" scaled="0"/>
                    </a:gradFill>
                  </a:endParaRPr>
                </a:p>
              </p:txBody>
            </p:sp>
            <p:sp>
              <p:nvSpPr>
                <p:cNvPr id="57" name="流程图: 终止 56"/>
                <p:cNvSpPr/>
                <p:nvPr/>
              </p:nvSpPr>
              <p:spPr>
                <a:xfrm rot="19090582">
                  <a:off x="1526230" y="4701555"/>
                  <a:ext cx="3814896" cy="336106"/>
                </a:xfrm>
                <a:prstGeom prst="flowChartTerminator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gradFill>
                      <a:gsLst>
                        <a:gs pos="0">
                          <a:srgbClr val="1371BF"/>
                        </a:gs>
                        <a:gs pos="60000">
                          <a:srgbClr val="6649A1"/>
                        </a:gs>
                      </a:gsLst>
                      <a:lin ang="3000000" scaled="0"/>
                    </a:gradFill>
                  </a:endParaRPr>
                </a:p>
              </p:txBody>
            </p:sp>
          </p:grpSp>
          <p:sp>
            <p:nvSpPr>
              <p:cNvPr id="55" name="流程图: 终止 54"/>
              <p:cNvSpPr/>
              <p:nvPr/>
            </p:nvSpPr>
            <p:spPr>
              <a:xfrm rot="19090582">
                <a:off x="8332712" y="1124746"/>
                <a:ext cx="3318419" cy="460856"/>
              </a:xfrm>
              <a:prstGeom prst="flowChartTerminator">
                <a:avLst/>
              </a:prstGeom>
              <a:gradFill>
                <a:gsLst>
                  <a:gs pos="0">
                    <a:srgbClr val="18122E">
                      <a:alpha val="0"/>
                    </a:srgbClr>
                  </a:gs>
                  <a:gs pos="100000">
                    <a:srgbClr val="30ECF7"/>
                  </a:gs>
                </a:gsLst>
                <a:lin ang="8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1371BF"/>
                      </a:gs>
                      <a:gs pos="60000">
                        <a:srgbClr val="6649A1"/>
                      </a:gs>
                    </a:gsLst>
                    <a:lin ang="3000000" scaled="0"/>
                  </a:gradFill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 rot="10800000">
            <a:off x="1807406" y="-1191884"/>
            <a:ext cx="8430884" cy="8430884"/>
            <a:chOff x="1807406" y="-1191884"/>
            <a:chExt cx="8430884" cy="8430884"/>
          </a:xfrm>
        </p:grpSpPr>
        <p:sp>
          <p:nvSpPr>
            <p:cNvPr id="13" name="椭圆 12"/>
            <p:cNvSpPr/>
            <p:nvPr/>
          </p:nvSpPr>
          <p:spPr>
            <a:xfrm>
              <a:off x="1807406" y="-1191884"/>
              <a:ext cx="8430884" cy="8430884"/>
            </a:xfrm>
            <a:prstGeom prst="ellipse">
              <a:avLst/>
            </a:prstGeom>
            <a:gradFill>
              <a:gsLst>
                <a:gs pos="0">
                  <a:srgbClr val="18122E">
                    <a:alpha val="0"/>
                  </a:srgbClr>
                </a:gs>
                <a:gs pos="100000">
                  <a:srgbClr val="30ECF7">
                    <a:alpha val="39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2296578" y="-798154"/>
              <a:ext cx="7457022" cy="7457022"/>
            </a:xfrm>
            <a:prstGeom prst="ellipse">
              <a:avLst/>
            </a:prstGeom>
            <a:gradFill>
              <a:gsLst>
                <a:gs pos="0">
                  <a:srgbClr val="18122E">
                    <a:alpha val="0"/>
                  </a:srgbClr>
                </a:gs>
                <a:gs pos="100000">
                  <a:srgbClr val="30ECF7">
                    <a:alpha val="39000"/>
                  </a:srgbClr>
                </a:gs>
              </a:gsLst>
              <a:lin ang="5400000" scaled="1"/>
            </a:gradFill>
            <a:ln w="25400">
              <a:gradFill>
                <a:gsLst>
                  <a:gs pos="0">
                    <a:srgbClr val="18122E">
                      <a:alpha val="0"/>
                    </a:srgbClr>
                  </a:gs>
                  <a:gs pos="100000">
                    <a:srgbClr val="30ECF7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2678040" y="-381000"/>
              <a:ext cx="6644222" cy="6644222"/>
            </a:xfrm>
            <a:prstGeom prst="ellipse">
              <a:avLst/>
            </a:prstGeom>
            <a:gradFill>
              <a:gsLst>
                <a:gs pos="0">
                  <a:srgbClr val="18122E">
                    <a:alpha val="0"/>
                  </a:srgbClr>
                </a:gs>
                <a:gs pos="100000">
                  <a:srgbClr val="30ECF7">
                    <a:alpha val="7000"/>
                  </a:srgbClr>
                </a:gs>
              </a:gsLst>
              <a:lin ang="5400000" scaled="1"/>
            </a:gradFill>
            <a:ln>
              <a:gradFill>
                <a:gsLst>
                  <a:gs pos="0">
                    <a:srgbClr val="18122E">
                      <a:alpha val="0"/>
                    </a:srgbClr>
                  </a:gs>
                  <a:gs pos="100000">
                    <a:srgbClr val="30ECF7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058363" y="881302"/>
            <a:ext cx="400589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3800" b="1" dirty="0" smtClean="0">
                <a:gradFill>
                  <a:gsLst>
                    <a:gs pos="0">
                      <a:srgbClr val="18122E">
                        <a:alpha val="24000"/>
                      </a:srgbClr>
                    </a:gs>
                    <a:gs pos="100000">
                      <a:srgbClr val="30ECF7"/>
                    </a:gs>
                  </a:gsLst>
                  <a:lin ang="16200000" scaled="1"/>
                </a:gradFill>
                <a:latin typeface="Impact" panose="020B0806030902050204" pitchFamily="34" charset="0"/>
                <a:ea typeface="方正兰亭粗黑简体" panose="02000000000000000000" pitchFamily="2" charset="-122"/>
              </a:rPr>
              <a:t>2020</a:t>
            </a:r>
            <a:endParaRPr lang="zh-CN" altLang="en-US" sz="13800" b="1" dirty="0">
              <a:gradFill>
                <a:gsLst>
                  <a:gs pos="0">
                    <a:srgbClr val="18122E">
                      <a:alpha val="24000"/>
                    </a:srgbClr>
                  </a:gs>
                  <a:gs pos="100000">
                    <a:srgbClr val="30ECF7"/>
                  </a:gs>
                </a:gsLst>
                <a:lin ang="16200000" scaled="1"/>
              </a:gradFill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80394" y="2887856"/>
            <a:ext cx="7373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gradFill flip="none" rotWithShape="1">
                  <a:gsLst>
                    <a:gs pos="0">
                      <a:srgbClr val="082D8C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科技风工作总结</a:t>
            </a:r>
            <a:r>
              <a:rPr lang="en-US" altLang="zh-CN" sz="5400" dirty="0" smtClean="0">
                <a:gradFill flip="none" rotWithShape="1">
                  <a:gsLst>
                    <a:gs pos="0">
                      <a:srgbClr val="082D8C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PPT</a:t>
            </a:r>
            <a:r>
              <a:rPr lang="zh-CN" altLang="en-US" sz="5400" dirty="0" smtClean="0">
                <a:gradFill flip="none" rotWithShape="1">
                  <a:gsLst>
                    <a:gs pos="0">
                      <a:srgbClr val="082D8C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模板</a:t>
            </a:r>
            <a:endParaRPr lang="zh-CN" altLang="en-US" sz="5400" dirty="0">
              <a:gradFill flip="none" rotWithShape="1">
                <a:gsLst>
                  <a:gs pos="0">
                    <a:srgbClr val="082D8C"/>
                  </a:gs>
                  <a:gs pos="100000">
                    <a:srgbClr val="30ECF7"/>
                  </a:gs>
                </a:gsLst>
                <a:lin ang="16200000" scaled="1"/>
                <a:tileRect/>
              </a:gra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33193" y="3933154"/>
            <a:ext cx="2716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gradFill flip="none" rotWithShape="1">
                  <a:gsLst>
                    <a:gs pos="0">
                      <a:srgbClr val="18122E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汇报人：</a:t>
            </a:r>
            <a:r>
              <a:rPr lang="en-US" altLang="zh-CN" dirty="0" smtClean="0">
                <a:gradFill flip="none" rotWithShape="1">
                  <a:gsLst>
                    <a:gs pos="0">
                      <a:srgbClr val="18122E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51PPT</a:t>
            </a:r>
            <a:r>
              <a:rPr lang="zh-CN" altLang="en-US" dirty="0" smtClean="0">
                <a:gradFill flip="none" rotWithShape="1">
                  <a:gsLst>
                    <a:gs pos="0">
                      <a:srgbClr val="18122E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模板网</a:t>
            </a:r>
            <a:endParaRPr lang="zh-CN" altLang="en-US" dirty="0">
              <a:gradFill flip="none" rotWithShape="1">
                <a:gsLst>
                  <a:gs pos="0">
                    <a:srgbClr val="18122E"/>
                  </a:gs>
                  <a:gs pos="100000">
                    <a:srgbClr val="30ECF7"/>
                  </a:gs>
                </a:gsLst>
                <a:lin ang="16200000" scaled="1"/>
                <a:tileRect/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-4978072" y="7010519"/>
            <a:ext cx="10795478" cy="2351650"/>
            <a:chOff x="-5508180" y="4972239"/>
            <a:chExt cx="10795478" cy="2351650"/>
          </a:xfrm>
        </p:grpSpPr>
        <p:grpSp>
          <p:nvGrpSpPr>
            <p:cNvPr id="11" name="组合 10"/>
            <p:cNvGrpSpPr/>
            <p:nvPr/>
          </p:nvGrpSpPr>
          <p:grpSpPr>
            <a:xfrm>
              <a:off x="-4100294" y="5472366"/>
              <a:ext cx="9387592" cy="1851523"/>
              <a:chOff x="7665922" y="694200"/>
              <a:chExt cx="4519586" cy="891402"/>
            </a:xfrm>
            <a:gradFill>
              <a:gsLst>
                <a:gs pos="0">
                  <a:srgbClr val="18122E">
                    <a:alpha val="0"/>
                  </a:srgbClr>
                </a:gs>
                <a:gs pos="100000">
                  <a:srgbClr val="30ECF7"/>
                </a:gs>
              </a:gsLst>
              <a:lin ang="5400000" scaled="1"/>
            </a:gradFill>
          </p:grpSpPr>
          <p:grpSp>
            <p:nvGrpSpPr>
              <p:cNvPr id="17" name="组合 16"/>
              <p:cNvGrpSpPr/>
              <p:nvPr/>
            </p:nvGrpSpPr>
            <p:grpSpPr>
              <a:xfrm>
                <a:off x="7665922" y="694200"/>
                <a:ext cx="4519586" cy="477589"/>
                <a:chOff x="1526230" y="4633660"/>
                <a:chExt cx="4519586" cy="477589"/>
              </a:xfrm>
              <a:grpFill/>
            </p:grpSpPr>
            <p:sp>
              <p:nvSpPr>
                <p:cNvPr id="18" name="流程图: 终止 17"/>
                <p:cNvSpPr/>
                <p:nvPr/>
              </p:nvSpPr>
              <p:spPr>
                <a:xfrm rot="19090582">
                  <a:off x="1658644" y="4633660"/>
                  <a:ext cx="4387172" cy="477589"/>
                </a:xfrm>
                <a:prstGeom prst="flowChartTerminator">
                  <a:avLst/>
                </a:prstGeom>
                <a:gradFill>
                  <a:gsLst>
                    <a:gs pos="0">
                      <a:srgbClr val="18122E">
                        <a:alpha val="0"/>
                      </a:srgbClr>
                    </a:gs>
                    <a:gs pos="100000">
                      <a:srgbClr val="30ECF7"/>
                    </a:gs>
                  </a:gsLst>
                  <a:lin ang="8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gradFill>
                      <a:gsLst>
                        <a:gs pos="0">
                          <a:srgbClr val="1371BF"/>
                        </a:gs>
                        <a:gs pos="60000">
                          <a:srgbClr val="6649A1"/>
                        </a:gs>
                      </a:gsLst>
                      <a:lin ang="3000000" scaled="0"/>
                    </a:gradFill>
                  </a:endParaRPr>
                </a:p>
              </p:txBody>
            </p:sp>
            <p:sp>
              <p:nvSpPr>
                <p:cNvPr id="19" name="流程图: 终止 18"/>
                <p:cNvSpPr/>
                <p:nvPr/>
              </p:nvSpPr>
              <p:spPr>
                <a:xfrm rot="19090582">
                  <a:off x="1526230" y="4701555"/>
                  <a:ext cx="3814896" cy="336106"/>
                </a:xfrm>
                <a:prstGeom prst="flowChartTerminator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gradFill>
                      <a:gsLst>
                        <a:gs pos="0">
                          <a:srgbClr val="1371BF"/>
                        </a:gs>
                        <a:gs pos="60000">
                          <a:srgbClr val="6649A1"/>
                        </a:gs>
                      </a:gsLst>
                      <a:lin ang="3000000" scaled="0"/>
                    </a:gradFill>
                  </a:endParaRPr>
                </a:p>
              </p:txBody>
            </p:sp>
          </p:grpSp>
          <p:sp>
            <p:nvSpPr>
              <p:cNvPr id="28" name="流程图: 终止 27"/>
              <p:cNvSpPr/>
              <p:nvPr/>
            </p:nvSpPr>
            <p:spPr>
              <a:xfrm rot="19090582">
                <a:off x="8332712" y="1124746"/>
                <a:ext cx="3318419" cy="460856"/>
              </a:xfrm>
              <a:prstGeom prst="flowChartTerminator">
                <a:avLst/>
              </a:prstGeom>
              <a:gradFill>
                <a:gsLst>
                  <a:gs pos="0">
                    <a:srgbClr val="18122E">
                      <a:alpha val="0"/>
                    </a:srgbClr>
                  </a:gs>
                  <a:gs pos="100000">
                    <a:srgbClr val="30ECF7"/>
                  </a:gs>
                </a:gsLst>
                <a:lin ang="8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1371BF"/>
                      </a:gs>
                      <a:gs pos="60000">
                        <a:srgbClr val="6649A1"/>
                      </a:gs>
                    </a:gsLst>
                    <a:lin ang="3000000" scaled="0"/>
                  </a:gradFill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-5508180" y="4972239"/>
              <a:ext cx="9387592" cy="1851523"/>
              <a:chOff x="7665922" y="694200"/>
              <a:chExt cx="4519586" cy="891402"/>
            </a:xfrm>
            <a:gradFill>
              <a:gsLst>
                <a:gs pos="0">
                  <a:srgbClr val="18122E">
                    <a:alpha val="0"/>
                  </a:srgbClr>
                </a:gs>
                <a:gs pos="100000">
                  <a:srgbClr val="30ECF7"/>
                </a:gs>
              </a:gsLst>
              <a:lin ang="5400000" scaled="1"/>
            </a:gradFill>
          </p:grpSpPr>
          <p:grpSp>
            <p:nvGrpSpPr>
              <p:cNvPr id="46" name="组合 45"/>
              <p:cNvGrpSpPr/>
              <p:nvPr/>
            </p:nvGrpSpPr>
            <p:grpSpPr>
              <a:xfrm>
                <a:off x="7665922" y="694200"/>
                <a:ext cx="4519586" cy="477589"/>
                <a:chOff x="1526230" y="4633660"/>
                <a:chExt cx="4519586" cy="477589"/>
              </a:xfrm>
              <a:grpFill/>
            </p:grpSpPr>
            <p:sp>
              <p:nvSpPr>
                <p:cNvPr id="48" name="流程图: 终止 47"/>
                <p:cNvSpPr/>
                <p:nvPr/>
              </p:nvSpPr>
              <p:spPr>
                <a:xfrm rot="19090582">
                  <a:off x="1658644" y="4633660"/>
                  <a:ext cx="4387172" cy="477589"/>
                </a:xfrm>
                <a:prstGeom prst="flowChartTerminator">
                  <a:avLst/>
                </a:prstGeom>
                <a:gradFill>
                  <a:gsLst>
                    <a:gs pos="0">
                      <a:srgbClr val="18122E">
                        <a:alpha val="0"/>
                      </a:srgbClr>
                    </a:gs>
                    <a:gs pos="100000">
                      <a:srgbClr val="30ECF7"/>
                    </a:gs>
                  </a:gsLst>
                  <a:lin ang="8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gradFill>
                      <a:gsLst>
                        <a:gs pos="0">
                          <a:srgbClr val="1371BF"/>
                        </a:gs>
                        <a:gs pos="60000">
                          <a:srgbClr val="6649A1"/>
                        </a:gs>
                      </a:gsLst>
                      <a:lin ang="3000000" scaled="0"/>
                    </a:gradFill>
                  </a:endParaRPr>
                </a:p>
              </p:txBody>
            </p:sp>
            <p:sp>
              <p:nvSpPr>
                <p:cNvPr id="49" name="流程图: 终止 48"/>
                <p:cNvSpPr/>
                <p:nvPr/>
              </p:nvSpPr>
              <p:spPr>
                <a:xfrm rot="19090582">
                  <a:off x="1526230" y="4701555"/>
                  <a:ext cx="3814896" cy="336106"/>
                </a:xfrm>
                <a:prstGeom prst="flowChartTerminator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gradFill>
                      <a:gsLst>
                        <a:gs pos="0">
                          <a:srgbClr val="1371BF"/>
                        </a:gs>
                        <a:gs pos="60000">
                          <a:srgbClr val="6649A1"/>
                        </a:gs>
                      </a:gsLst>
                      <a:lin ang="3000000" scaled="0"/>
                    </a:gradFill>
                  </a:endParaRPr>
                </a:p>
              </p:txBody>
            </p:sp>
          </p:grpSp>
          <p:sp>
            <p:nvSpPr>
              <p:cNvPr id="47" name="流程图: 终止 46"/>
              <p:cNvSpPr/>
              <p:nvPr/>
            </p:nvSpPr>
            <p:spPr>
              <a:xfrm rot="19090582">
                <a:off x="8332712" y="1124746"/>
                <a:ext cx="3318419" cy="460856"/>
              </a:xfrm>
              <a:prstGeom prst="flowChartTerminator">
                <a:avLst/>
              </a:prstGeom>
              <a:gradFill>
                <a:gsLst>
                  <a:gs pos="0">
                    <a:srgbClr val="18122E">
                      <a:alpha val="0"/>
                    </a:srgbClr>
                  </a:gs>
                  <a:gs pos="100000">
                    <a:srgbClr val="30ECF7"/>
                  </a:gs>
                </a:gsLst>
                <a:lin ang="8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1371BF"/>
                      </a:gs>
                      <a:gs pos="60000">
                        <a:srgbClr val="6649A1"/>
                      </a:gs>
                    </a:gsLst>
                    <a:lin ang="3000000" scaled="0"/>
                  </a:gradFill>
                </a:endParaRPr>
              </a:p>
            </p:txBody>
          </p:sp>
        </p:grpSp>
      </p:grpSp>
      <p:sp>
        <p:nvSpPr>
          <p:cNvPr id="62" name="椭圆 61"/>
          <p:cNvSpPr/>
          <p:nvPr/>
        </p:nvSpPr>
        <p:spPr>
          <a:xfrm>
            <a:off x="2649352" y="2123169"/>
            <a:ext cx="383688" cy="3836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9426260" y="4534996"/>
            <a:ext cx="82072" cy="82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619533" y="482171"/>
            <a:ext cx="235523" cy="2355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35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5" b="7045"/>
          <a:stretch>
            <a:fillRect/>
          </a:stretch>
        </p:blipFill>
        <p:spPr/>
      </p:pic>
      <p:grpSp>
        <p:nvGrpSpPr>
          <p:cNvPr id="6" name="Group 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424D1C49-28CE-4672-81AB-56A847CA3190}"/>
              </a:ext>
            </a:extLst>
          </p:cNvPr>
          <p:cNvGrpSpPr/>
          <p:nvPr/>
        </p:nvGrpSpPr>
        <p:grpSpPr>
          <a:xfrm>
            <a:off x="1318418" y="1473575"/>
            <a:ext cx="5044282" cy="1257084"/>
            <a:chOff x="2488789" y="1018911"/>
            <a:chExt cx="5044282" cy="1257084"/>
          </a:xfrm>
        </p:grpSpPr>
        <p:sp>
          <p:nvSpPr>
            <p:cNvPr id="7" name="Text Placeholder 2">
              <a:extLst>
                <a:ext uri="{FF2B5EF4-FFF2-40B4-BE49-F238E27FC236}">
                  <a16:creationId xmlns="" xmlns:a16="http://schemas.microsoft.com/office/drawing/2014/main" id="{B1A3AA6D-0520-4784-AC46-CFA8337D6469}"/>
                </a:ext>
              </a:extLst>
            </p:cNvPr>
            <p:cNvSpPr txBox="1">
              <a:spLocks/>
            </p:cNvSpPr>
            <p:nvPr/>
          </p:nvSpPr>
          <p:spPr>
            <a:xfrm>
              <a:off x="2488789" y="1324467"/>
              <a:ext cx="5044282" cy="951528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endParaRPr lang="id-ID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C0916890-B3F3-4D21-969B-04E7CDD93F34}"/>
                </a:ext>
              </a:extLst>
            </p:cNvPr>
            <p:cNvSpPr txBox="1"/>
            <p:nvPr/>
          </p:nvSpPr>
          <p:spPr>
            <a:xfrm>
              <a:off x="2488789" y="1018911"/>
              <a:ext cx="331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  <a:latin typeface="Segoe UI" panose="020B05020402040202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EDIT TITLE HERE</a:t>
              </a:r>
              <a:endParaRPr lang="id-ID" sz="1400" spc="300" dirty="0">
                <a:solidFill>
                  <a:schemeClr val="bg1"/>
                </a:solidFill>
                <a:latin typeface="Segoe UI" panose="020B0502040204020203" pitchFamily="34" charset="0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Rectangle 8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136A864C-8730-442A-AEE0-68699E23223F}"/>
              </a:ext>
            </a:extLst>
          </p:cNvPr>
          <p:cNvSpPr/>
          <p:nvPr/>
        </p:nvSpPr>
        <p:spPr>
          <a:xfrm>
            <a:off x="1318418" y="2515717"/>
            <a:ext cx="518948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根据自己的需要添加适当的文字，在幻灯片中，一页的文字最好不要超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200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字，根据自己的需要添加适当的文字一页的文字最好不要超过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200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字。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3" name="Group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7A3F5862-4336-4F7E-8CCA-A8F0CB03E629}"/>
              </a:ext>
            </a:extLst>
          </p:cNvPr>
          <p:cNvGrpSpPr/>
          <p:nvPr/>
        </p:nvGrpSpPr>
        <p:grpSpPr>
          <a:xfrm>
            <a:off x="4378827" y="3192245"/>
            <a:ext cx="3452884" cy="2274306"/>
            <a:chOff x="4378827" y="3192245"/>
            <a:chExt cx="3452884" cy="227430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C9B05978-7421-4E75-9088-740DB70F5758}"/>
                </a:ext>
              </a:extLst>
            </p:cNvPr>
            <p:cNvSpPr/>
            <p:nvPr/>
          </p:nvSpPr>
          <p:spPr>
            <a:xfrm>
              <a:off x="4378827" y="3192245"/>
              <a:ext cx="3452884" cy="2274306"/>
            </a:xfrm>
            <a:prstGeom prst="roundRect">
              <a:avLst>
                <a:gd name="adj" fmla="val 9146"/>
              </a:avLst>
            </a:prstGeom>
            <a:solidFill>
              <a:schemeClr val="accent3"/>
            </a:solidFill>
            <a:ln>
              <a:noFill/>
            </a:ln>
            <a:effectLst>
              <a:outerShdw blurRad="444500" dist="228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EC444AA-A5B7-4C7C-8B06-A2AEEC0EEC68}"/>
                </a:ext>
              </a:extLst>
            </p:cNvPr>
            <p:cNvSpPr/>
            <p:nvPr/>
          </p:nvSpPr>
          <p:spPr>
            <a:xfrm>
              <a:off x="5702640" y="3473114"/>
              <a:ext cx="805258" cy="8052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="" xmlns:a16="http://schemas.microsoft.com/office/drawing/2014/main" id="{CE02B367-A392-4B38-BDAE-A998468C039A}"/>
                </a:ext>
              </a:extLst>
            </p:cNvPr>
            <p:cNvSpPr/>
            <p:nvPr/>
          </p:nvSpPr>
          <p:spPr>
            <a:xfrm>
              <a:off x="4598482" y="4396465"/>
              <a:ext cx="3006204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点击输入简要文本内容，文字内容需概况精炼的说明该分项内容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……</a:t>
              </a:r>
              <a:endPara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37" name="AutoShape 59">
              <a:extLst>
                <a:ext uri="{FF2B5EF4-FFF2-40B4-BE49-F238E27FC236}">
                  <a16:creationId xmlns="" xmlns:a16="http://schemas.microsoft.com/office/drawing/2014/main" id="{EDA60F85-2A8F-4FA5-821E-487ADBA3B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2448" y="3743148"/>
              <a:ext cx="265643" cy="265190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2" name="Group 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0830E0A3-FFC7-4B8D-BFA2-D5CF601F1406}"/>
              </a:ext>
            </a:extLst>
          </p:cNvPr>
          <p:cNvGrpSpPr/>
          <p:nvPr/>
        </p:nvGrpSpPr>
        <p:grpSpPr>
          <a:xfrm>
            <a:off x="1315638" y="3854477"/>
            <a:ext cx="2841638" cy="1871698"/>
            <a:chOff x="1315638" y="3854477"/>
            <a:chExt cx="2841638" cy="187169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647729C-DA19-4B86-957D-FAE26B8C58AD}"/>
                </a:ext>
              </a:extLst>
            </p:cNvPr>
            <p:cNvSpPr/>
            <p:nvPr/>
          </p:nvSpPr>
          <p:spPr>
            <a:xfrm>
              <a:off x="1315638" y="3854477"/>
              <a:ext cx="2841638" cy="1871698"/>
            </a:xfrm>
            <a:prstGeom prst="roundRect">
              <a:avLst>
                <a:gd name="adj" fmla="val 9146"/>
              </a:avLst>
            </a:prstGeom>
            <a:solidFill>
              <a:schemeClr val="accent2"/>
            </a:solidFill>
            <a:ln>
              <a:noFill/>
            </a:ln>
            <a:effectLst>
              <a:outerShdw blurRad="444500" dist="228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562EBF8D-F09C-4F78-B5F9-2E31CA287709}"/>
                </a:ext>
              </a:extLst>
            </p:cNvPr>
            <p:cNvSpPr/>
            <p:nvPr/>
          </p:nvSpPr>
          <p:spPr>
            <a:xfrm>
              <a:off x="2411296" y="4036136"/>
              <a:ext cx="650322" cy="6503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3697C391-C7F8-400F-AC4A-E8C426C533CE}"/>
                </a:ext>
              </a:extLst>
            </p:cNvPr>
            <p:cNvSpPr/>
            <p:nvPr/>
          </p:nvSpPr>
          <p:spPr>
            <a:xfrm>
              <a:off x="1447447" y="4792105"/>
              <a:ext cx="2578020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点击输入简要文本内容，文字内容需概况精炼的说明该分项内容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……</a:t>
              </a:r>
              <a:endPara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38" name="AutoShape 117">
              <a:extLst>
                <a:ext uri="{FF2B5EF4-FFF2-40B4-BE49-F238E27FC236}">
                  <a16:creationId xmlns="" xmlns:a16="http://schemas.microsoft.com/office/drawing/2014/main" id="{8822B8B4-6FC2-4501-BEAA-7BFC8F0D2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3863" y="4261795"/>
              <a:ext cx="265189" cy="199005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4" name="Group 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068D1A2C-7BA5-438D-B3E5-88AEAA193B32}"/>
              </a:ext>
            </a:extLst>
          </p:cNvPr>
          <p:cNvGrpSpPr/>
          <p:nvPr/>
        </p:nvGrpSpPr>
        <p:grpSpPr>
          <a:xfrm>
            <a:off x="8053261" y="3854477"/>
            <a:ext cx="2841638" cy="1871698"/>
            <a:chOff x="8053261" y="3854477"/>
            <a:chExt cx="2841638" cy="187169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A09A0418-1859-488E-BFAD-87468E024162}"/>
                </a:ext>
              </a:extLst>
            </p:cNvPr>
            <p:cNvSpPr/>
            <p:nvPr/>
          </p:nvSpPr>
          <p:spPr>
            <a:xfrm>
              <a:off x="8053261" y="3854477"/>
              <a:ext cx="2841638" cy="1871698"/>
            </a:xfrm>
            <a:prstGeom prst="roundRect">
              <a:avLst>
                <a:gd name="adj" fmla="val 9146"/>
              </a:avLst>
            </a:prstGeom>
            <a:solidFill>
              <a:schemeClr val="accent5"/>
            </a:solidFill>
            <a:ln>
              <a:noFill/>
            </a:ln>
            <a:effectLst>
              <a:outerShdw blurRad="444500" dist="228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2B89B21A-2077-4B74-A389-04D1B688FBD8}"/>
                </a:ext>
              </a:extLst>
            </p:cNvPr>
            <p:cNvSpPr/>
            <p:nvPr/>
          </p:nvSpPr>
          <p:spPr>
            <a:xfrm>
              <a:off x="9148919" y="4036136"/>
              <a:ext cx="650322" cy="6503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="" xmlns:a16="http://schemas.microsoft.com/office/drawing/2014/main" id="{1EC84D36-FF57-4D2F-9456-75091E8EC9B7}"/>
                </a:ext>
              </a:extLst>
            </p:cNvPr>
            <p:cNvSpPr/>
            <p:nvPr/>
          </p:nvSpPr>
          <p:spPr>
            <a:xfrm>
              <a:off x="8185070" y="4792105"/>
              <a:ext cx="2578020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点击输入简要文本内容，文字内容需概况精炼的说明该分项内容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……</a:t>
              </a:r>
              <a:endPara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C3970A63-D26C-4F38-BFA2-81F696E51723}"/>
                </a:ext>
              </a:extLst>
            </p:cNvPr>
            <p:cNvGrpSpPr/>
            <p:nvPr/>
          </p:nvGrpSpPr>
          <p:grpSpPr>
            <a:xfrm>
              <a:off x="9345891" y="4228702"/>
              <a:ext cx="265190" cy="265190"/>
              <a:chOff x="4427654" y="3049909"/>
              <a:chExt cx="464344" cy="464344"/>
            </a:xfrm>
            <a:solidFill>
              <a:schemeClr val="accent5"/>
            </a:solidFill>
          </p:grpSpPr>
          <p:sp>
            <p:nvSpPr>
              <p:cNvPr id="40" name="AutoShape 123">
                <a:extLst>
                  <a:ext uri="{FF2B5EF4-FFF2-40B4-BE49-F238E27FC236}">
                    <a16:creationId xmlns="" xmlns:a16="http://schemas.microsoft.com/office/drawing/2014/main" id="{5AE967F2-4560-4C78-9D28-ABA4C0A1D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7654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41" name="AutoShape 124">
                <a:extLst>
                  <a:ext uri="{FF2B5EF4-FFF2-40B4-BE49-F238E27FC236}">
                    <a16:creationId xmlns="" xmlns:a16="http://schemas.microsoft.com/office/drawing/2014/main" id="{4BE3DCA7-638F-49DC-8F18-129F396F5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8623" y="318008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42" name="AutoShape 125">
                <a:extLst>
                  <a:ext uri="{FF2B5EF4-FFF2-40B4-BE49-F238E27FC236}">
                    <a16:creationId xmlns="" xmlns:a16="http://schemas.microsoft.com/office/drawing/2014/main" id="{4F8B148C-BCA0-4066-ACCE-C46780CE9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1485" y="322374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</p:grpSp>
      </p:grpSp>
      <p:sp>
        <p:nvSpPr>
          <p:cNvPr id="17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="" xmlns:a16="http://schemas.microsoft.com/office/drawing/2014/main" id="{FC48C29D-956F-46A7-8DD3-C37E379FD556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2C41FE0C-DD8F-42E9-ABC1-7FE6AF229135}"/>
              </a:ext>
            </a:extLst>
          </p:cNvPr>
          <p:cNvSpPr txBox="1">
            <a:spLocks/>
          </p:cNvSpPr>
          <p:nvPr/>
        </p:nvSpPr>
        <p:spPr>
          <a:xfrm>
            <a:off x="1357298" y="488984"/>
            <a:ext cx="6528622" cy="63391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gradFill flip="none" rotWithShape="1">
                  <a:gsLst>
                    <a:gs pos="0">
                      <a:srgbClr val="082D8C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站酷庆科黄油体" panose="02000803000000020004" pitchFamily="2" charset="-122"/>
                <a:ea typeface="站酷庆科黄油体" panose="02000803000000020004" pitchFamily="2" charset="-122"/>
                <a:cs typeface="Segoe UI" panose="020B0502040204020203" pitchFamily="34" charset="0"/>
              </a:rPr>
              <a:t>单击此处添加标题文本</a:t>
            </a:r>
            <a:endParaRPr lang="id-ID" b="1" dirty="0">
              <a:gradFill flip="none" rotWithShape="1">
                <a:gsLst>
                  <a:gs pos="0">
                    <a:srgbClr val="082D8C"/>
                  </a:gs>
                  <a:gs pos="100000">
                    <a:srgbClr val="30ECF7"/>
                  </a:gs>
                </a:gsLst>
                <a:lin ang="16200000" scaled="1"/>
                <a:tileRect/>
              </a:gradFill>
              <a:latin typeface="站酷庆科黄油体" panose="02000803000000020004" pitchFamily="2" charset="-122"/>
              <a:ea typeface="站酷庆科黄油体" panose="02000803000000020004" pitchFamily="2" charset="-122"/>
              <a:cs typeface="Segoe UI" panose="020B0502040204020203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1801" y="402310"/>
            <a:ext cx="77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Impact" panose="020B0806030902050204" pitchFamily="34" charset="0"/>
                <a:ea typeface="方正兰亭粗黑简体" panose="02000000000000000000" pitchFamily="2" charset="-122"/>
              </a:rPr>
              <a:t>01</a:t>
            </a:r>
            <a:endParaRPr lang="zh-CN" altLang="en-US" sz="3600" b="1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225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9AC07DE3-3A14-4450-A41B-BFA1A9B1DE11}"/>
              </a:ext>
            </a:extLst>
          </p:cNvPr>
          <p:cNvGrpSpPr/>
          <p:nvPr/>
        </p:nvGrpSpPr>
        <p:grpSpPr>
          <a:xfrm>
            <a:off x="1357298" y="1938765"/>
            <a:ext cx="4049344" cy="1576456"/>
            <a:chOff x="1205548" y="3598588"/>
            <a:chExt cx="4049344" cy="1576456"/>
          </a:xfrm>
        </p:grpSpPr>
        <p:sp>
          <p:nvSpPr>
            <p:cNvPr id="7" name="Text Placeholder 2">
              <a:extLst>
                <a:ext uri="{FF2B5EF4-FFF2-40B4-BE49-F238E27FC236}">
                  <a16:creationId xmlns="" xmlns:a16="http://schemas.microsoft.com/office/drawing/2014/main" id="{62E85B1A-F843-457E-BD6A-7F5A2E84B3B7}"/>
                </a:ext>
              </a:extLst>
            </p:cNvPr>
            <p:cNvSpPr txBox="1">
              <a:spLocks/>
            </p:cNvSpPr>
            <p:nvPr/>
          </p:nvSpPr>
          <p:spPr>
            <a:xfrm>
              <a:off x="1205548" y="4223516"/>
              <a:ext cx="4049344" cy="951528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50000"/>
                </a:lnSpc>
              </a:pPr>
              <a:r>
                <a:rPr lang="zh-CN" altLang="en-US" sz="5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endParaRPr lang="id-ID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09CBF5AB-8B9F-4DDA-9ED4-F3F3F14A298B}"/>
                </a:ext>
              </a:extLst>
            </p:cNvPr>
            <p:cNvSpPr txBox="1"/>
            <p:nvPr/>
          </p:nvSpPr>
          <p:spPr>
            <a:xfrm>
              <a:off x="1205548" y="3598588"/>
              <a:ext cx="331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  <a:latin typeface="Segoe UI" panose="020B05020402040202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EDIT TITLE HERE</a:t>
              </a:r>
              <a:endParaRPr lang="id-ID" sz="1400" spc="300" dirty="0">
                <a:solidFill>
                  <a:schemeClr val="bg1"/>
                </a:solidFill>
                <a:latin typeface="Segoe UI" panose="020B0502040204020203" pitchFamily="34" charset="0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Rectangle 8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34666F23-CE3F-4315-9A6E-16E0F02F2868}"/>
              </a:ext>
            </a:extLst>
          </p:cNvPr>
          <p:cNvSpPr/>
          <p:nvPr/>
        </p:nvSpPr>
        <p:spPr>
          <a:xfrm>
            <a:off x="1357298" y="3258455"/>
            <a:ext cx="3519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根据自己的需要添加适当的文字，在幻灯片中，一页的文字最好不要超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200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字，根据自己的需要添加适当的文字一页的文字最好不要超过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200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字。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0" name="Oval 9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DE88F388-08A6-4448-81C2-95353E10D98A}"/>
              </a:ext>
            </a:extLst>
          </p:cNvPr>
          <p:cNvSpPr/>
          <p:nvPr/>
        </p:nvSpPr>
        <p:spPr>
          <a:xfrm>
            <a:off x="5539854" y="615984"/>
            <a:ext cx="5531892" cy="5531890"/>
          </a:xfrm>
          <a:prstGeom prst="ellipse">
            <a:avLst/>
          </a:prstGeom>
          <a:noFill/>
          <a:ln w="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="" xmlns:a16="http://schemas.microsoft.com/office/drawing/2014/main" id="{F23F731D-563C-4E5F-84B0-F8467171E4A6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2C41FE0C-DD8F-42E9-ABC1-7FE6AF229135}"/>
              </a:ext>
            </a:extLst>
          </p:cNvPr>
          <p:cNvSpPr txBox="1">
            <a:spLocks/>
          </p:cNvSpPr>
          <p:nvPr/>
        </p:nvSpPr>
        <p:spPr>
          <a:xfrm>
            <a:off x="1357298" y="488984"/>
            <a:ext cx="6528622" cy="63391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gradFill flip="none" rotWithShape="1">
                  <a:gsLst>
                    <a:gs pos="0">
                      <a:srgbClr val="082D8C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站酷庆科黄油体" panose="02000803000000020004" pitchFamily="2" charset="-122"/>
                <a:ea typeface="站酷庆科黄油体" panose="02000803000000020004" pitchFamily="2" charset="-122"/>
                <a:cs typeface="Segoe UI" panose="020B0502040204020203" pitchFamily="34" charset="0"/>
              </a:rPr>
              <a:t>单击此处添加标题文本</a:t>
            </a:r>
            <a:endParaRPr lang="id-ID" b="1" dirty="0">
              <a:gradFill flip="none" rotWithShape="1">
                <a:gsLst>
                  <a:gs pos="0">
                    <a:srgbClr val="082D8C"/>
                  </a:gs>
                  <a:gs pos="100000">
                    <a:srgbClr val="30ECF7"/>
                  </a:gs>
                </a:gsLst>
                <a:lin ang="16200000" scaled="1"/>
                <a:tileRect/>
              </a:gradFill>
              <a:latin typeface="站酷庆科黄油体" panose="02000803000000020004" pitchFamily="2" charset="-122"/>
              <a:ea typeface="站酷庆科黄油体" panose="02000803000000020004" pitchFamily="2" charset="-122"/>
              <a:cs typeface="Segoe UI" panose="020B0502040204020203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1801" y="402310"/>
            <a:ext cx="77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Impact" panose="020B0806030902050204" pitchFamily="34" charset="0"/>
                <a:ea typeface="方正兰亭粗黑简体" panose="02000000000000000000" pitchFamily="2" charset="-122"/>
              </a:rPr>
              <a:t>01</a:t>
            </a:r>
            <a:endParaRPr lang="zh-CN" altLang="en-US" sz="3600" b="1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r="16670"/>
          <a:stretch>
            <a:fillRect/>
          </a:stretch>
        </p:blipFill>
        <p:spPr>
          <a:xfrm>
            <a:off x="5810250" y="857250"/>
            <a:ext cx="4991100" cy="4991100"/>
          </a:xfrm>
        </p:spPr>
      </p:pic>
    </p:spTree>
    <p:extLst>
      <p:ext uri="{BB962C8B-B14F-4D97-AF65-F5344CB8AC3E}">
        <p14:creationId xmlns:p14="http://schemas.microsoft.com/office/powerpoint/2010/main" val="46187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963DF095-5829-4DF2-BC04-B4FDE9462404}"/>
              </a:ext>
            </a:extLst>
          </p:cNvPr>
          <p:cNvGrpSpPr/>
          <p:nvPr/>
        </p:nvGrpSpPr>
        <p:grpSpPr>
          <a:xfrm>
            <a:off x="1456696" y="3820554"/>
            <a:ext cx="2617152" cy="2062786"/>
            <a:chOff x="1205548" y="1042738"/>
            <a:chExt cx="3890221" cy="206278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="" xmlns:a16="http://schemas.microsoft.com/office/drawing/2014/main" id="{52E6C74A-4C90-44F7-9346-82FA0368BE86}"/>
                </a:ext>
              </a:extLst>
            </p:cNvPr>
            <p:cNvSpPr/>
            <p:nvPr/>
          </p:nvSpPr>
          <p:spPr>
            <a:xfrm>
              <a:off x="1205548" y="1042738"/>
              <a:ext cx="3890221" cy="2062786"/>
            </a:xfrm>
            <a:prstGeom prst="roundRect">
              <a:avLst>
                <a:gd name="adj" fmla="val 391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03E7017-FD91-4CF4-8D32-540A1AC8F73D}"/>
                </a:ext>
              </a:extLst>
            </p:cNvPr>
            <p:cNvSpPr/>
            <p:nvPr/>
          </p:nvSpPr>
          <p:spPr>
            <a:xfrm>
              <a:off x="1495202" y="1876328"/>
              <a:ext cx="3310912" cy="5167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点击输入简要文本内容，文字内容需概况精炼的说明该分项内容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……</a:t>
              </a:r>
              <a:endPara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87E3AD9B-FF10-459B-ACB9-C850C4D08989}"/>
                </a:ext>
              </a:extLst>
            </p:cNvPr>
            <p:cNvSpPr/>
            <p:nvPr/>
          </p:nvSpPr>
          <p:spPr>
            <a:xfrm>
              <a:off x="1495202" y="1547228"/>
              <a:ext cx="1738439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1</a:t>
              </a:r>
              <a:endPara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3" name="Group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51164245-F588-427A-A03D-305C6A92BDA0}"/>
              </a:ext>
            </a:extLst>
          </p:cNvPr>
          <p:cNvGrpSpPr/>
          <p:nvPr/>
        </p:nvGrpSpPr>
        <p:grpSpPr>
          <a:xfrm>
            <a:off x="4378647" y="3820554"/>
            <a:ext cx="5898055" cy="2062786"/>
            <a:chOff x="4127500" y="1042738"/>
            <a:chExt cx="5898055" cy="206278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="" xmlns:a16="http://schemas.microsoft.com/office/drawing/2014/main" id="{9ABB1A42-8FC9-4194-9D9C-36DA424C6211}"/>
                </a:ext>
              </a:extLst>
            </p:cNvPr>
            <p:cNvSpPr/>
            <p:nvPr/>
          </p:nvSpPr>
          <p:spPr>
            <a:xfrm>
              <a:off x="4127500" y="1042738"/>
              <a:ext cx="5898055" cy="2062786"/>
            </a:xfrm>
            <a:prstGeom prst="roundRect">
              <a:avLst>
                <a:gd name="adj" fmla="val 3915"/>
              </a:avLst>
            </a:prstGeom>
            <a:solidFill>
              <a:srgbClr val="5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820095B4-B02C-4E23-AD74-98E432BE1B9D}"/>
                </a:ext>
              </a:extLst>
            </p:cNvPr>
            <p:cNvSpPr/>
            <p:nvPr/>
          </p:nvSpPr>
          <p:spPr>
            <a:xfrm>
              <a:off x="4401126" y="1876328"/>
              <a:ext cx="3066473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点击输入简要文本内容，文字内容需概况精炼的说明该分项内容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……</a:t>
              </a:r>
              <a:endPara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F9CC1057-144D-4AE4-B733-556217717E03}"/>
                </a:ext>
              </a:extLst>
            </p:cNvPr>
            <p:cNvSpPr/>
            <p:nvPr/>
          </p:nvSpPr>
          <p:spPr>
            <a:xfrm>
              <a:off x="4447329" y="1547228"/>
              <a:ext cx="1738439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2</a:t>
              </a:r>
              <a:endPara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22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="" xmlns:a16="http://schemas.microsoft.com/office/drawing/2014/main" id="{9F9E646A-7244-4DD7-9E8C-350460F081D2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  <p:sp>
        <p:nvSpPr>
          <p:cNvPr id="18" name="Text Placeholder 2">
            <a:extLst>
              <a:ext uri="{FF2B5EF4-FFF2-40B4-BE49-F238E27FC236}">
                <a16:creationId xmlns="" xmlns:a16="http://schemas.microsoft.com/office/drawing/2014/main" id="{2C41FE0C-DD8F-42E9-ABC1-7FE6AF229135}"/>
              </a:ext>
            </a:extLst>
          </p:cNvPr>
          <p:cNvSpPr txBox="1">
            <a:spLocks/>
          </p:cNvSpPr>
          <p:nvPr/>
        </p:nvSpPr>
        <p:spPr>
          <a:xfrm>
            <a:off x="1357298" y="488984"/>
            <a:ext cx="6528622" cy="63391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gradFill flip="none" rotWithShape="1">
                  <a:gsLst>
                    <a:gs pos="0">
                      <a:srgbClr val="082D8C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站酷庆科黄油体" panose="02000803000000020004" pitchFamily="2" charset="-122"/>
                <a:ea typeface="站酷庆科黄油体" panose="02000803000000020004" pitchFamily="2" charset="-122"/>
                <a:cs typeface="Segoe UI" panose="020B0502040204020203" pitchFamily="34" charset="0"/>
              </a:rPr>
              <a:t>单击此处添加标题文本</a:t>
            </a:r>
            <a:endParaRPr lang="id-ID" b="1" dirty="0">
              <a:gradFill flip="none" rotWithShape="1">
                <a:gsLst>
                  <a:gs pos="0">
                    <a:srgbClr val="082D8C"/>
                  </a:gs>
                  <a:gs pos="100000">
                    <a:srgbClr val="30ECF7"/>
                  </a:gs>
                </a:gsLst>
                <a:lin ang="16200000" scaled="1"/>
                <a:tileRect/>
              </a:gradFill>
              <a:latin typeface="站酷庆科黄油体" panose="02000803000000020004" pitchFamily="2" charset="-122"/>
              <a:ea typeface="站酷庆科黄油体" panose="02000803000000020004" pitchFamily="2" charset="-122"/>
              <a:cs typeface="Segoe UI" panose="020B0502040204020203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31801" y="402310"/>
            <a:ext cx="77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Impact" panose="020B0806030902050204" pitchFamily="34" charset="0"/>
                <a:ea typeface="方正兰亭粗黑简体" panose="02000000000000000000" pitchFamily="2" charset="-122"/>
              </a:rPr>
              <a:t>01</a:t>
            </a:r>
            <a:endParaRPr lang="zh-CN" altLang="en-US" sz="3600" b="1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grpSp>
        <p:nvGrpSpPr>
          <p:cNvPr id="20" name="Group 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9AC07DE3-3A14-4450-A41B-BFA1A9B1DE11}"/>
              </a:ext>
            </a:extLst>
          </p:cNvPr>
          <p:cNvGrpSpPr/>
          <p:nvPr/>
        </p:nvGrpSpPr>
        <p:grpSpPr>
          <a:xfrm>
            <a:off x="1357298" y="1327309"/>
            <a:ext cx="4049344" cy="1576456"/>
            <a:chOff x="1205548" y="3598588"/>
            <a:chExt cx="4049344" cy="1576456"/>
          </a:xfrm>
        </p:grpSpPr>
        <p:sp>
          <p:nvSpPr>
            <p:cNvPr id="23" name="Text Placeholder 2">
              <a:extLst>
                <a:ext uri="{FF2B5EF4-FFF2-40B4-BE49-F238E27FC236}">
                  <a16:creationId xmlns="" xmlns:a16="http://schemas.microsoft.com/office/drawing/2014/main" id="{62E85B1A-F843-457E-BD6A-7F5A2E84B3B7}"/>
                </a:ext>
              </a:extLst>
            </p:cNvPr>
            <p:cNvSpPr txBox="1">
              <a:spLocks/>
            </p:cNvSpPr>
            <p:nvPr/>
          </p:nvSpPr>
          <p:spPr>
            <a:xfrm>
              <a:off x="1205548" y="4223516"/>
              <a:ext cx="4049344" cy="951528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50000"/>
                </a:lnSpc>
              </a:pPr>
              <a:r>
                <a:rPr lang="zh-CN" altLang="en-US" sz="5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endParaRPr lang="id-ID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24" name="TextBox 7">
              <a:extLst>
                <a:ext uri="{FF2B5EF4-FFF2-40B4-BE49-F238E27FC236}">
                  <a16:creationId xmlns="" xmlns:a16="http://schemas.microsoft.com/office/drawing/2014/main" id="{09CBF5AB-8B9F-4DDA-9ED4-F3F3F14A298B}"/>
                </a:ext>
              </a:extLst>
            </p:cNvPr>
            <p:cNvSpPr txBox="1"/>
            <p:nvPr/>
          </p:nvSpPr>
          <p:spPr>
            <a:xfrm>
              <a:off x="1205548" y="3598588"/>
              <a:ext cx="331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  <a:latin typeface="Segoe UI" panose="020B05020402040202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EDIT TITLE HERE</a:t>
              </a:r>
              <a:endParaRPr lang="id-ID" sz="1400" spc="300" dirty="0">
                <a:solidFill>
                  <a:schemeClr val="bg1"/>
                </a:solidFill>
                <a:latin typeface="Segoe UI" panose="020B0502040204020203" pitchFamily="34" charset="0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25" name="Rectangle 8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34666F23-CE3F-4315-9A6E-16E0F02F2868}"/>
              </a:ext>
            </a:extLst>
          </p:cNvPr>
          <p:cNvSpPr/>
          <p:nvPr/>
        </p:nvSpPr>
        <p:spPr>
          <a:xfrm>
            <a:off x="1357298" y="2646999"/>
            <a:ext cx="3519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根据自己的需要添加适当的文字，在幻灯片中，一页的文字最好不要超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200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字，根据自己的需要添加适当的文字一页的文字最好不要超过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200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字。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8" r="14648"/>
          <a:stretch>
            <a:fillRect/>
          </a:stretch>
        </p:blipFill>
        <p:spPr>
          <a:xfrm>
            <a:off x="6856598" y="402310"/>
            <a:ext cx="4850336" cy="4850336"/>
          </a:xfrm>
        </p:spPr>
      </p:pic>
    </p:spTree>
    <p:extLst>
      <p:ext uri="{BB962C8B-B14F-4D97-AF65-F5344CB8AC3E}">
        <p14:creationId xmlns:p14="http://schemas.microsoft.com/office/powerpoint/2010/main" val="2284107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3285C7DA-73B0-44AA-B27F-47FC7A9246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5" r="20345"/>
          <a:stretch>
            <a:fillRect/>
          </a:stretch>
        </p:blipFill>
        <p:spPr>
          <a:xfrm>
            <a:off x="4010526" y="1440600"/>
            <a:ext cx="4170948" cy="4688000"/>
          </a:xfrm>
          <a:solidFill>
            <a:schemeClr val="bg1">
              <a:lumMod val="95000"/>
              <a:alpha val="63000"/>
            </a:schemeClr>
          </a:solidFill>
        </p:spPr>
      </p:pic>
      <p:sp>
        <p:nvSpPr>
          <p:cNvPr id="22" name="Freeform: Shape 2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65AA5406-A607-4F8F-AEAE-78E72744FC18}"/>
              </a:ext>
            </a:extLst>
          </p:cNvPr>
          <p:cNvSpPr/>
          <p:nvPr/>
        </p:nvSpPr>
        <p:spPr>
          <a:xfrm>
            <a:off x="3817435" y="1218482"/>
            <a:ext cx="4557130" cy="5122052"/>
          </a:xfrm>
          <a:custGeom>
            <a:avLst/>
            <a:gdLst>
              <a:gd name="connsiteX0" fmla="*/ 1445618 w 2890837"/>
              <a:gd name="connsiteY0" fmla="*/ 0 h 3249205"/>
              <a:gd name="connsiteX1" fmla="*/ 1473092 w 2890837"/>
              <a:gd name="connsiteY1" fmla="*/ 1417 h 3249205"/>
              <a:gd name="connsiteX2" fmla="*/ 1501364 w 2890837"/>
              <a:gd name="connsiteY2" fmla="*/ 5872 h 3249205"/>
              <a:gd name="connsiteX3" fmla="*/ 1530431 w 2890837"/>
              <a:gd name="connsiteY3" fmla="*/ 12958 h 3249205"/>
              <a:gd name="connsiteX4" fmla="*/ 1560494 w 2890837"/>
              <a:gd name="connsiteY4" fmla="*/ 23081 h 3249205"/>
              <a:gd name="connsiteX5" fmla="*/ 1592350 w 2890837"/>
              <a:gd name="connsiteY5" fmla="*/ 36242 h 3249205"/>
              <a:gd name="connsiteX6" fmla="*/ 1626195 w 2890837"/>
              <a:gd name="connsiteY6" fmla="*/ 52034 h 3249205"/>
              <a:gd name="connsiteX7" fmla="*/ 1662430 w 2890837"/>
              <a:gd name="connsiteY7" fmla="*/ 70864 h 3249205"/>
              <a:gd name="connsiteX8" fmla="*/ 1701453 w 2890837"/>
              <a:gd name="connsiteY8" fmla="*/ 92325 h 3249205"/>
              <a:gd name="connsiteX9" fmla="*/ 1743660 w 2890837"/>
              <a:gd name="connsiteY9" fmla="*/ 117027 h 3249205"/>
              <a:gd name="connsiteX10" fmla="*/ 1789651 w 2890837"/>
              <a:gd name="connsiteY10" fmla="*/ 144360 h 3249205"/>
              <a:gd name="connsiteX11" fmla="*/ 1839624 w 2890837"/>
              <a:gd name="connsiteY11" fmla="*/ 174932 h 3249205"/>
              <a:gd name="connsiteX12" fmla="*/ 1894175 w 2890837"/>
              <a:gd name="connsiteY12" fmla="*/ 207935 h 3249205"/>
              <a:gd name="connsiteX13" fmla="*/ 1953505 w 2890837"/>
              <a:gd name="connsiteY13" fmla="*/ 244176 h 3249205"/>
              <a:gd name="connsiteX14" fmla="*/ 2018011 w 2890837"/>
              <a:gd name="connsiteY14" fmla="*/ 283050 h 3249205"/>
              <a:gd name="connsiteX15" fmla="*/ 2088291 w 2890837"/>
              <a:gd name="connsiteY15" fmla="*/ 325164 h 3249205"/>
              <a:gd name="connsiteX16" fmla="*/ 2164743 w 2890837"/>
              <a:gd name="connsiteY16" fmla="*/ 369706 h 3249205"/>
              <a:gd name="connsiteX17" fmla="*/ 2241195 w 2890837"/>
              <a:gd name="connsiteY17" fmla="*/ 414047 h 3249205"/>
              <a:gd name="connsiteX18" fmla="*/ 2312470 w 2890837"/>
              <a:gd name="connsiteY18" fmla="*/ 454338 h 3249205"/>
              <a:gd name="connsiteX19" fmla="*/ 2378171 w 2890837"/>
              <a:gd name="connsiteY19" fmla="*/ 491187 h 3249205"/>
              <a:gd name="connsiteX20" fmla="*/ 2439094 w 2890837"/>
              <a:gd name="connsiteY20" fmla="*/ 524999 h 3249205"/>
              <a:gd name="connsiteX21" fmla="*/ 2494641 w 2890837"/>
              <a:gd name="connsiteY21" fmla="*/ 555775 h 3249205"/>
              <a:gd name="connsiteX22" fmla="*/ 2545808 w 2890837"/>
              <a:gd name="connsiteY22" fmla="*/ 584323 h 3249205"/>
              <a:gd name="connsiteX23" fmla="*/ 2592396 w 2890837"/>
              <a:gd name="connsiteY23" fmla="*/ 610643 h 3249205"/>
              <a:gd name="connsiteX24" fmla="*/ 2634604 w 2890837"/>
              <a:gd name="connsiteY24" fmla="*/ 635142 h 3249205"/>
              <a:gd name="connsiteX25" fmla="*/ 2672830 w 2890837"/>
              <a:gd name="connsiteY25" fmla="*/ 658628 h 3249205"/>
              <a:gd name="connsiteX26" fmla="*/ 2707273 w 2890837"/>
              <a:gd name="connsiteY26" fmla="*/ 680697 h 3249205"/>
              <a:gd name="connsiteX27" fmla="*/ 2737535 w 2890837"/>
              <a:gd name="connsiteY27" fmla="*/ 702159 h 3249205"/>
              <a:gd name="connsiteX28" fmla="*/ 2764811 w 2890837"/>
              <a:gd name="connsiteY28" fmla="*/ 723620 h 3249205"/>
              <a:gd name="connsiteX29" fmla="*/ 2788702 w 2890837"/>
              <a:gd name="connsiteY29" fmla="*/ 744677 h 3249205"/>
              <a:gd name="connsiteX30" fmla="*/ 2809209 w 2890837"/>
              <a:gd name="connsiteY30" fmla="*/ 766341 h 3249205"/>
              <a:gd name="connsiteX31" fmla="*/ 2827127 w 2890837"/>
              <a:gd name="connsiteY31" fmla="*/ 788815 h 3249205"/>
              <a:gd name="connsiteX32" fmla="*/ 2842258 w 2890837"/>
              <a:gd name="connsiteY32" fmla="*/ 812301 h 3249205"/>
              <a:gd name="connsiteX33" fmla="*/ 2854801 w 2890837"/>
              <a:gd name="connsiteY33" fmla="*/ 837205 h 3249205"/>
              <a:gd name="connsiteX34" fmla="*/ 2865154 w 2890837"/>
              <a:gd name="connsiteY34" fmla="*/ 863931 h 3249205"/>
              <a:gd name="connsiteX35" fmla="*/ 2873516 w 2890837"/>
              <a:gd name="connsiteY35" fmla="*/ 892884 h 3249205"/>
              <a:gd name="connsiteX36" fmla="*/ 2879688 w 2890837"/>
              <a:gd name="connsiteY36" fmla="*/ 924266 h 3249205"/>
              <a:gd name="connsiteX37" fmla="*/ 2884665 w 2890837"/>
              <a:gd name="connsiteY37" fmla="*/ 958483 h 3249205"/>
              <a:gd name="connsiteX38" fmla="*/ 2887850 w 2890837"/>
              <a:gd name="connsiteY38" fmla="*/ 995940 h 3249205"/>
              <a:gd name="connsiteX39" fmla="*/ 2889842 w 2890837"/>
              <a:gd name="connsiteY39" fmla="*/ 1036838 h 3249205"/>
              <a:gd name="connsiteX40" fmla="*/ 2890638 w 2890837"/>
              <a:gd name="connsiteY40" fmla="*/ 1081786 h 3249205"/>
              <a:gd name="connsiteX41" fmla="*/ 2890837 w 2890837"/>
              <a:gd name="connsiteY41" fmla="*/ 1131188 h 3249205"/>
              <a:gd name="connsiteX42" fmla="*/ 2890240 w 2890837"/>
              <a:gd name="connsiteY42" fmla="*/ 1185045 h 3249205"/>
              <a:gd name="connsiteX43" fmla="*/ 2889045 w 2890837"/>
              <a:gd name="connsiteY43" fmla="*/ 1243558 h 3249205"/>
              <a:gd name="connsiteX44" fmla="*/ 2887850 w 2890837"/>
              <a:gd name="connsiteY44" fmla="*/ 1307740 h 3249205"/>
              <a:gd name="connsiteX45" fmla="*/ 2886457 w 2890837"/>
              <a:gd name="connsiteY45" fmla="*/ 1377592 h 3249205"/>
              <a:gd name="connsiteX46" fmla="*/ 2885262 w 2890837"/>
              <a:gd name="connsiteY46" fmla="*/ 1453315 h 3249205"/>
              <a:gd name="connsiteX47" fmla="*/ 2884267 w 2890837"/>
              <a:gd name="connsiteY47" fmla="*/ 1535719 h 3249205"/>
              <a:gd name="connsiteX48" fmla="*/ 2883869 w 2890837"/>
              <a:gd name="connsiteY48" fmla="*/ 1624603 h 3249205"/>
              <a:gd name="connsiteX49" fmla="*/ 2884267 w 2890837"/>
              <a:gd name="connsiteY49" fmla="*/ 1713486 h 3249205"/>
              <a:gd name="connsiteX50" fmla="*/ 2885262 w 2890837"/>
              <a:gd name="connsiteY50" fmla="*/ 1795891 h 3249205"/>
              <a:gd name="connsiteX51" fmla="*/ 2886457 w 2890837"/>
              <a:gd name="connsiteY51" fmla="*/ 1871614 h 3249205"/>
              <a:gd name="connsiteX52" fmla="*/ 2887850 w 2890837"/>
              <a:gd name="connsiteY52" fmla="*/ 1941465 h 3249205"/>
              <a:gd name="connsiteX53" fmla="*/ 2889045 w 2890837"/>
              <a:gd name="connsiteY53" fmla="*/ 2005647 h 3249205"/>
              <a:gd name="connsiteX54" fmla="*/ 2890240 w 2890837"/>
              <a:gd name="connsiteY54" fmla="*/ 2064161 h 3249205"/>
              <a:gd name="connsiteX55" fmla="*/ 2890837 w 2890837"/>
              <a:gd name="connsiteY55" fmla="*/ 2118017 h 3249205"/>
              <a:gd name="connsiteX56" fmla="*/ 2890638 w 2890837"/>
              <a:gd name="connsiteY56" fmla="*/ 2167419 h 3249205"/>
              <a:gd name="connsiteX57" fmla="*/ 2889842 w 2890837"/>
              <a:gd name="connsiteY57" fmla="*/ 2212367 h 3249205"/>
              <a:gd name="connsiteX58" fmla="*/ 2887850 w 2890837"/>
              <a:gd name="connsiteY58" fmla="*/ 2253265 h 3249205"/>
              <a:gd name="connsiteX59" fmla="*/ 2884665 w 2890837"/>
              <a:gd name="connsiteY59" fmla="*/ 2290722 h 3249205"/>
              <a:gd name="connsiteX60" fmla="*/ 2879887 w 2890837"/>
              <a:gd name="connsiteY60" fmla="*/ 2324939 h 3249205"/>
              <a:gd name="connsiteX61" fmla="*/ 2873516 w 2890837"/>
              <a:gd name="connsiteY61" fmla="*/ 2356322 h 3249205"/>
              <a:gd name="connsiteX62" fmla="*/ 2865154 w 2890837"/>
              <a:gd name="connsiteY62" fmla="*/ 2385275 h 3249205"/>
              <a:gd name="connsiteX63" fmla="*/ 2854801 w 2890837"/>
              <a:gd name="connsiteY63" fmla="*/ 2412000 h 3249205"/>
              <a:gd name="connsiteX64" fmla="*/ 2842258 w 2890837"/>
              <a:gd name="connsiteY64" fmla="*/ 2436904 h 3249205"/>
              <a:gd name="connsiteX65" fmla="*/ 2827127 w 2890837"/>
              <a:gd name="connsiteY65" fmla="*/ 2460390 h 3249205"/>
              <a:gd name="connsiteX66" fmla="*/ 2809209 w 2890837"/>
              <a:gd name="connsiteY66" fmla="*/ 2482864 h 3249205"/>
              <a:gd name="connsiteX67" fmla="*/ 2788702 w 2890837"/>
              <a:gd name="connsiteY67" fmla="*/ 2504528 h 3249205"/>
              <a:gd name="connsiteX68" fmla="*/ 2764811 w 2890837"/>
              <a:gd name="connsiteY68" fmla="*/ 2525585 h 3249205"/>
              <a:gd name="connsiteX69" fmla="*/ 2737734 w 2890837"/>
              <a:gd name="connsiteY69" fmla="*/ 2547046 h 3249205"/>
              <a:gd name="connsiteX70" fmla="*/ 2707273 w 2890837"/>
              <a:gd name="connsiteY70" fmla="*/ 2568508 h 3249205"/>
              <a:gd name="connsiteX71" fmla="*/ 2672830 w 2890837"/>
              <a:gd name="connsiteY71" fmla="*/ 2590779 h 3249205"/>
              <a:gd name="connsiteX72" fmla="*/ 2634803 w 2890837"/>
              <a:gd name="connsiteY72" fmla="*/ 2614063 h 3249205"/>
              <a:gd name="connsiteX73" fmla="*/ 2592396 w 2890837"/>
              <a:gd name="connsiteY73" fmla="*/ 2638562 h 3249205"/>
              <a:gd name="connsiteX74" fmla="*/ 2545808 w 2890837"/>
              <a:gd name="connsiteY74" fmla="*/ 2664883 h 3249205"/>
              <a:gd name="connsiteX75" fmla="*/ 2494641 w 2890837"/>
              <a:gd name="connsiteY75" fmla="*/ 2693431 h 3249205"/>
              <a:gd name="connsiteX76" fmla="*/ 2439094 w 2890837"/>
              <a:gd name="connsiteY76" fmla="*/ 2724408 h 3249205"/>
              <a:gd name="connsiteX77" fmla="*/ 2378171 w 2890837"/>
              <a:gd name="connsiteY77" fmla="*/ 2758220 h 3249205"/>
              <a:gd name="connsiteX78" fmla="*/ 2312470 w 2890837"/>
              <a:gd name="connsiteY78" fmla="*/ 2794867 h 3249205"/>
              <a:gd name="connsiteX79" fmla="*/ 2241195 w 2890837"/>
              <a:gd name="connsiteY79" fmla="*/ 2835158 h 3249205"/>
              <a:gd name="connsiteX80" fmla="*/ 2164743 w 2890837"/>
              <a:gd name="connsiteY80" fmla="*/ 2879499 h 3249205"/>
              <a:gd name="connsiteX81" fmla="*/ 2088291 w 2890837"/>
              <a:gd name="connsiteY81" fmla="*/ 2924042 h 3249205"/>
              <a:gd name="connsiteX82" fmla="*/ 2018011 w 2890837"/>
              <a:gd name="connsiteY82" fmla="*/ 2966155 h 3249205"/>
              <a:gd name="connsiteX83" fmla="*/ 1953505 w 2890837"/>
              <a:gd name="connsiteY83" fmla="*/ 3005029 h 3249205"/>
              <a:gd name="connsiteX84" fmla="*/ 1894175 w 2890837"/>
              <a:gd name="connsiteY84" fmla="*/ 3041271 h 3249205"/>
              <a:gd name="connsiteX85" fmla="*/ 1839624 w 2890837"/>
              <a:gd name="connsiteY85" fmla="*/ 3074273 h 3249205"/>
              <a:gd name="connsiteX86" fmla="*/ 1789651 w 2890837"/>
              <a:gd name="connsiteY86" fmla="*/ 3104846 h 3249205"/>
              <a:gd name="connsiteX87" fmla="*/ 1743660 w 2890837"/>
              <a:gd name="connsiteY87" fmla="*/ 3132179 h 3249205"/>
              <a:gd name="connsiteX88" fmla="*/ 1701453 w 2890837"/>
              <a:gd name="connsiteY88" fmla="*/ 3156880 h 3249205"/>
              <a:gd name="connsiteX89" fmla="*/ 1662430 w 2890837"/>
              <a:gd name="connsiteY89" fmla="*/ 3178341 h 3249205"/>
              <a:gd name="connsiteX90" fmla="*/ 1626195 w 2890837"/>
              <a:gd name="connsiteY90" fmla="*/ 3197171 h 3249205"/>
              <a:gd name="connsiteX91" fmla="*/ 1592350 w 2890837"/>
              <a:gd name="connsiteY91" fmla="*/ 3212963 h 3249205"/>
              <a:gd name="connsiteX92" fmla="*/ 1560494 w 2890837"/>
              <a:gd name="connsiteY92" fmla="*/ 3226124 h 3249205"/>
              <a:gd name="connsiteX93" fmla="*/ 1530431 w 2890837"/>
              <a:gd name="connsiteY93" fmla="*/ 3236247 h 3249205"/>
              <a:gd name="connsiteX94" fmla="*/ 1501364 w 2890837"/>
              <a:gd name="connsiteY94" fmla="*/ 3243334 h 3249205"/>
              <a:gd name="connsiteX95" fmla="*/ 1473092 w 2890837"/>
              <a:gd name="connsiteY95" fmla="*/ 3247788 h 3249205"/>
              <a:gd name="connsiteX96" fmla="*/ 1445618 w 2890837"/>
              <a:gd name="connsiteY96" fmla="*/ 3249205 h 3249205"/>
              <a:gd name="connsiteX97" fmla="*/ 1417744 w 2890837"/>
              <a:gd name="connsiteY97" fmla="*/ 3247788 h 3249205"/>
              <a:gd name="connsiteX98" fmla="*/ 1389473 w 2890837"/>
              <a:gd name="connsiteY98" fmla="*/ 3243334 h 3249205"/>
              <a:gd name="connsiteX99" fmla="*/ 1360406 w 2890837"/>
              <a:gd name="connsiteY99" fmla="*/ 3236247 h 3249205"/>
              <a:gd name="connsiteX100" fmla="*/ 1330342 w 2890837"/>
              <a:gd name="connsiteY100" fmla="*/ 3226124 h 3249205"/>
              <a:gd name="connsiteX101" fmla="*/ 1298488 w 2890837"/>
              <a:gd name="connsiteY101" fmla="*/ 3212963 h 3249205"/>
              <a:gd name="connsiteX102" fmla="*/ 1264642 w 2890837"/>
              <a:gd name="connsiteY102" fmla="*/ 3197171 h 3249205"/>
              <a:gd name="connsiteX103" fmla="*/ 1228407 w 2890837"/>
              <a:gd name="connsiteY103" fmla="*/ 3178341 h 3249205"/>
              <a:gd name="connsiteX104" fmla="*/ 1189384 w 2890837"/>
              <a:gd name="connsiteY104" fmla="*/ 3156880 h 3249205"/>
              <a:gd name="connsiteX105" fmla="*/ 1147176 w 2890837"/>
              <a:gd name="connsiteY105" fmla="*/ 3132179 h 3249205"/>
              <a:gd name="connsiteX106" fmla="*/ 1101186 w 2890837"/>
              <a:gd name="connsiteY106" fmla="*/ 3104846 h 3249205"/>
              <a:gd name="connsiteX107" fmla="*/ 1051214 w 2890837"/>
              <a:gd name="connsiteY107" fmla="*/ 3074273 h 3249205"/>
              <a:gd name="connsiteX108" fmla="*/ 996662 w 2890837"/>
              <a:gd name="connsiteY108" fmla="*/ 3041271 h 3249205"/>
              <a:gd name="connsiteX109" fmla="*/ 937332 w 2890837"/>
              <a:gd name="connsiteY109" fmla="*/ 3005029 h 3249205"/>
              <a:gd name="connsiteX110" fmla="*/ 872826 w 2890837"/>
              <a:gd name="connsiteY110" fmla="*/ 2966155 h 3249205"/>
              <a:gd name="connsiteX111" fmla="*/ 802546 w 2890837"/>
              <a:gd name="connsiteY111" fmla="*/ 2924042 h 3249205"/>
              <a:gd name="connsiteX112" fmla="*/ 726094 w 2890837"/>
              <a:gd name="connsiteY112" fmla="*/ 2879499 h 3249205"/>
              <a:gd name="connsiteX113" fmla="*/ 649642 w 2890837"/>
              <a:gd name="connsiteY113" fmla="*/ 2835158 h 3249205"/>
              <a:gd name="connsiteX114" fmla="*/ 578366 w 2890837"/>
              <a:gd name="connsiteY114" fmla="*/ 2794867 h 3249205"/>
              <a:gd name="connsiteX115" fmla="*/ 512666 w 2890837"/>
              <a:gd name="connsiteY115" fmla="*/ 2758018 h 3249205"/>
              <a:gd name="connsiteX116" fmla="*/ 451743 w 2890837"/>
              <a:gd name="connsiteY116" fmla="*/ 2724206 h 3249205"/>
              <a:gd name="connsiteX117" fmla="*/ 396196 w 2890837"/>
              <a:gd name="connsiteY117" fmla="*/ 2693431 h 3249205"/>
              <a:gd name="connsiteX118" fmla="*/ 345029 w 2890837"/>
              <a:gd name="connsiteY118" fmla="*/ 2664883 h 3249205"/>
              <a:gd name="connsiteX119" fmla="*/ 298441 w 2890837"/>
              <a:gd name="connsiteY119" fmla="*/ 2638562 h 3249205"/>
              <a:gd name="connsiteX120" fmla="*/ 256233 w 2890837"/>
              <a:gd name="connsiteY120" fmla="*/ 2614063 h 3249205"/>
              <a:gd name="connsiteX121" fmla="*/ 218007 w 2890837"/>
              <a:gd name="connsiteY121" fmla="*/ 2590577 h 3249205"/>
              <a:gd name="connsiteX122" fmla="*/ 183564 w 2890837"/>
              <a:gd name="connsiteY122" fmla="*/ 2568508 h 3249205"/>
              <a:gd name="connsiteX123" fmla="*/ 153302 w 2890837"/>
              <a:gd name="connsiteY123" fmla="*/ 2547046 h 3249205"/>
              <a:gd name="connsiteX124" fmla="*/ 126026 w 2890837"/>
              <a:gd name="connsiteY124" fmla="*/ 2525585 h 3249205"/>
              <a:gd name="connsiteX125" fmla="*/ 102135 w 2890837"/>
              <a:gd name="connsiteY125" fmla="*/ 2504528 h 3249205"/>
              <a:gd name="connsiteX126" fmla="*/ 81628 w 2890837"/>
              <a:gd name="connsiteY126" fmla="*/ 2482864 h 3249205"/>
              <a:gd name="connsiteX127" fmla="*/ 63710 w 2890837"/>
              <a:gd name="connsiteY127" fmla="*/ 2460390 h 3249205"/>
              <a:gd name="connsiteX128" fmla="*/ 48579 w 2890837"/>
              <a:gd name="connsiteY128" fmla="*/ 2436904 h 3249205"/>
              <a:gd name="connsiteX129" fmla="*/ 36036 w 2890837"/>
              <a:gd name="connsiteY129" fmla="*/ 2412000 h 3249205"/>
              <a:gd name="connsiteX130" fmla="*/ 25683 w 2890837"/>
              <a:gd name="connsiteY130" fmla="*/ 2385275 h 3249205"/>
              <a:gd name="connsiteX131" fmla="*/ 17321 w 2890837"/>
              <a:gd name="connsiteY131" fmla="*/ 2356322 h 3249205"/>
              <a:gd name="connsiteX132" fmla="*/ 11149 w 2890837"/>
              <a:gd name="connsiteY132" fmla="*/ 2324939 h 3249205"/>
              <a:gd name="connsiteX133" fmla="*/ 6172 w 2890837"/>
              <a:gd name="connsiteY133" fmla="*/ 2290722 h 3249205"/>
              <a:gd name="connsiteX134" fmla="*/ 2986 w 2890837"/>
              <a:gd name="connsiteY134" fmla="*/ 2253265 h 3249205"/>
              <a:gd name="connsiteX135" fmla="*/ 995 w 2890837"/>
              <a:gd name="connsiteY135" fmla="*/ 2212367 h 3249205"/>
              <a:gd name="connsiteX136" fmla="*/ 199 w 2890837"/>
              <a:gd name="connsiteY136" fmla="*/ 2167419 h 3249205"/>
              <a:gd name="connsiteX137" fmla="*/ 0 w 2890837"/>
              <a:gd name="connsiteY137" fmla="*/ 2118017 h 3249205"/>
              <a:gd name="connsiteX138" fmla="*/ 597 w 2890837"/>
              <a:gd name="connsiteY138" fmla="*/ 2064161 h 3249205"/>
              <a:gd name="connsiteX139" fmla="*/ 1792 w 2890837"/>
              <a:gd name="connsiteY139" fmla="*/ 2005647 h 3249205"/>
              <a:gd name="connsiteX140" fmla="*/ 2986 w 2890837"/>
              <a:gd name="connsiteY140" fmla="*/ 1941465 h 3249205"/>
              <a:gd name="connsiteX141" fmla="*/ 4380 w 2890837"/>
              <a:gd name="connsiteY141" fmla="*/ 1871614 h 3249205"/>
              <a:gd name="connsiteX142" fmla="*/ 5575 w 2890837"/>
              <a:gd name="connsiteY142" fmla="*/ 1795891 h 3249205"/>
              <a:gd name="connsiteX143" fmla="*/ 6570 w 2890837"/>
              <a:gd name="connsiteY143" fmla="*/ 1713486 h 3249205"/>
              <a:gd name="connsiteX144" fmla="*/ 6968 w 2890837"/>
              <a:gd name="connsiteY144" fmla="*/ 1624603 h 3249205"/>
              <a:gd name="connsiteX145" fmla="*/ 6570 w 2890837"/>
              <a:gd name="connsiteY145" fmla="*/ 1535719 h 3249205"/>
              <a:gd name="connsiteX146" fmla="*/ 5575 w 2890837"/>
              <a:gd name="connsiteY146" fmla="*/ 1453315 h 3249205"/>
              <a:gd name="connsiteX147" fmla="*/ 4380 w 2890837"/>
              <a:gd name="connsiteY147" fmla="*/ 1377592 h 3249205"/>
              <a:gd name="connsiteX148" fmla="*/ 2986 w 2890837"/>
              <a:gd name="connsiteY148" fmla="*/ 1307740 h 3249205"/>
              <a:gd name="connsiteX149" fmla="*/ 1792 w 2890837"/>
              <a:gd name="connsiteY149" fmla="*/ 1243558 h 3249205"/>
              <a:gd name="connsiteX150" fmla="*/ 597 w 2890837"/>
              <a:gd name="connsiteY150" fmla="*/ 1185045 h 3249205"/>
              <a:gd name="connsiteX151" fmla="*/ 0 w 2890837"/>
              <a:gd name="connsiteY151" fmla="*/ 1131188 h 3249205"/>
              <a:gd name="connsiteX152" fmla="*/ 199 w 2890837"/>
              <a:gd name="connsiteY152" fmla="*/ 1081786 h 3249205"/>
              <a:gd name="connsiteX153" fmla="*/ 995 w 2890837"/>
              <a:gd name="connsiteY153" fmla="*/ 1036838 h 3249205"/>
              <a:gd name="connsiteX154" fmla="*/ 2986 w 2890837"/>
              <a:gd name="connsiteY154" fmla="*/ 995940 h 3249205"/>
              <a:gd name="connsiteX155" fmla="*/ 6172 w 2890837"/>
              <a:gd name="connsiteY155" fmla="*/ 958483 h 3249205"/>
              <a:gd name="connsiteX156" fmla="*/ 10950 w 2890837"/>
              <a:gd name="connsiteY156" fmla="*/ 924266 h 3249205"/>
              <a:gd name="connsiteX157" fmla="*/ 17321 w 2890837"/>
              <a:gd name="connsiteY157" fmla="*/ 892884 h 3249205"/>
              <a:gd name="connsiteX158" fmla="*/ 25683 w 2890837"/>
              <a:gd name="connsiteY158" fmla="*/ 863931 h 3249205"/>
              <a:gd name="connsiteX159" fmla="*/ 36036 w 2890837"/>
              <a:gd name="connsiteY159" fmla="*/ 837205 h 3249205"/>
              <a:gd name="connsiteX160" fmla="*/ 48579 w 2890837"/>
              <a:gd name="connsiteY160" fmla="*/ 812301 h 3249205"/>
              <a:gd name="connsiteX161" fmla="*/ 63710 w 2890837"/>
              <a:gd name="connsiteY161" fmla="*/ 788815 h 3249205"/>
              <a:gd name="connsiteX162" fmla="*/ 81628 w 2890837"/>
              <a:gd name="connsiteY162" fmla="*/ 766341 h 3249205"/>
              <a:gd name="connsiteX163" fmla="*/ 102135 w 2890837"/>
              <a:gd name="connsiteY163" fmla="*/ 744677 h 3249205"/>
              <a:gd name="connsiteX164" fmla="*/ 126026 w 2890837"/>
              <a:gd name="connsiteY164" fmla="*/ 723620 h 3249205"/>
              <a:gd name="connsiteX165" fmla="*/ 153103 w 2890837"/>
              <a:gd name="connsiteY165" fmla="*/ 702159 h 3249205"/>
              <a:gd name="connsiteX166" fmla="*/ 183564 w 2890837"/>
              <a:gd name="connsiteY166" fmla="*/ 680697 h 3249205"/>
              <a:gd name="connsiteX167" fmla="*/ 218007 w 2890837"/>
              <a:gd name="connsiteY167" fmla="*/ 658426 h 3249205"/>
              <a:gd name="connsiteX168" fmla="*/ 256034 w 2890837"/>
              <a:gd name="connsiteY168" fmla="*/ 635142 h 3249205"/>
              <a:gd name="connsiteX169" fmla="*/ 298441 w 2890837"/>
              <a:gd name="connsiteY169" fmla="*/ 610643 h 3249205"/>
              <a:gd name="connsiteX170" fmla="*/ 345029 w 2890837"/>
              <a:gd name="connsiteY170" fmla="*/ 584323 h 3249205"/>
              <a:gd name="connsiteX171" fmla="*/ 396196 w 2890837"/>
              <a:gd name="connsiteY171" fmla="*/ 555775 h 3249205"/>
              <a:gd name="connsiteX172" fmla="*/ 451743 w 2890837"/>
              <a:gd name="connsiteY172" fmla="*/ 524797 h 3249205"/>
              <a:gd name="connsiteX173" fmla="*/ 512666 w 2890837"/>
              <a:gd name="connsiteY173" fmla="*/ 490985 h 3249205"/>
              <a:gd name="connsiteX174" fmla="*/ 578366 w 2890837"/>
              <a:gd name="connsiteY174" fmla="*/ 454338 h 3249205"/>
              <a:gd name="connsiteX175" fmla="*/ 649642 w 2890837"/>
              <a:gd name="connsiteY175" fmla="*/ 414047 h 3249205"/>
              <a:gd name="connsiteX176" fmla="*/ 726094 w 2890837"/>
              <a:gd name="connsiteY176" fmla="*/ 369706 h 3249205"/>
              <a:gd name="connsiteX177" fmla="*/ 802546 w 2890837"/>
              <a:gd name="connsiteY177" fmla="*/ 325164 h 3249205"/>
              <a:gd name="connsiteX178" fmla="*/ 872826 w 2890837"/>
              <a:gd name="connsiteY178" fmla="*/ 283050 h 3249205"/>
              <a:gd name="connsiteX179" fmla="*/ 937332 w 2890837"/>
              <a:gd name="connsiteY179" fmla="*/ 244176 h 3249205"/>
              <a:gd name="connsiteX180" fmla="*/ 996662 w 2890837"/>
              <a:gd name="connsiteY180" fmla="*/ 207935 h 3249205"/>
              <a:gd name="connsiteX181" fmla="*/ 1051214 w 2890837"/>
              <a:gd name="connsiteY181" fmla="*/ 174932 h 3249205"/>
              <a:gd name="connsiteX182" fmla="*/ 1101186 w 2890837"/>
              <a:gd name="connsiteY182" fmla="*/ 144360 h 3249205"/>
              <a:gd name="connsiteX183" fmla="*/ 1147176 w 2890837"/>
              <a:gd name="connsiteY183" fmla="*/ 117027 h 3249205"/>
              <a:gd name="connsiteX184" fmla="*/ 1189384 w 2890837"/>
              <a:gd name="connsiteY184" fmla="*/ 92325 h 3249205"/>
              <a:gd name="connsiteX185" fmla="*/ 1228407 w 2890837"/>
              <a:gd name="connsiteY185" fmla="*/ 70864 h 3249205"/>
              <a:gd name="connsiteX186" fmla="*/ 1264642 w 2890837"/>
              <a:gd name="connsiteY186" fmla="*/ 52034 h 3249205"/>
              <a:gd name="connsiteX187" fmla="*/ 1298488 w 2890837"/>
              <a:gd name="connsiteY187" fmla="*/ 36242 h 3249205"/>
              <a:gd name="connsiteX188" fmla="*/ 1330342 w 2890837"/>
              <a:gd name="connsiteY188" fmla="*/ 23081 h 3249205"/>
              <a:gd name="connsiteX189" fmla="*/ 1360406 w 2890837"/>
              <a:gd name="connsiteY189" fmla="*/ 12958 h 3249205"/>
              <a:gd name="connsiteX190" fmla="*/ 1389473 w 2890837"/>
              <a:gd name="connsiteY190" fmla="*/ 5872 h 3249205"/>
              <a:gd name="connsiteX191" fmla="*/ 1417744 w 2890837"/>
              <a:gd name="connsiteY191" fmla="*/ 1417 h 3249205"/>
              <a:gd name="connsiteX192" fmla="*/ 1445618 w 2890837"/>
              <a:gd name="connsiteY192" fmla="*/ 0 h 324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2890837" h="3249205">
                <a:moveTo>
                  <a:pt x="1445618" y="0"/>
                </a:moveTo>
                <a:lnTo>
                  <a:pt x="1473092" y="1417"/>
                </a:lnTo>
                <a:lnTo>
                  <a:pt x="1501364" y="5872"/>
                </a:lnTo>
                <a:lnTo>
                  <a:pt x="1530431" y="12958"/>
                </a:lnTo>
                <a:lnTo>
                  <a:pt x="1560494" y="23081"/>
                </a:lnTo>
                <a:lnTo>
                  <a:pt x="1592350" y="36242"/>
                </a:lnTo>
                <a:lnTo>
                  <a:pt x="1626195" y="52034"/>
                </a:lnTo>
                <a:lnTo>
                  <a:pt x="1662430" y="70864"/>
                </a:lnTo>
                <a:lnTo>
                  <a:pt x="1701453" y="92325"/>
                </a:lnTo>
                <a:lnTo>
                  <a:pt x="1743660" y="117027"/>
                </a:lnTo>
                <a:lnTo>
                  <a:pt x="1789651" y="144360"/>
                </a:lnTo>
                <a:lnTo>
                  <a:pt x="1839624" y="174932"/>
                </a:lnTo>
                <a:lnTo>
                  <a:pt x="1894175" y="207935"/>
                </a:lnTo>
                <a:lnTo>
                  <a:pt x="1953505" y="244176"/>
                </a:lnTo>
                <a:lnTo>
                  <a:pt x="2018011" y="283050"/>
                </a:lnTo>
                <a:lnTo>
                  <a:pt x="2088291" y="325164"/>
                </a:lnTo>
                <a:lnTo>
                  <a:pt x="2164743" y="369706"/>
                </a:lnTo>
                <a:lnTo>
                  <a:pt x="2241195" y="414047"/>
                </a:lnTo>
                <a:lnTo>
                  <a:pt x="2312470" y="454338"/>
                </a:lnTo>
                <a:lnTo>
                  <a:pt x="2378171" y="491187"/>
                </a:lnTo>
                <a:lnTo>
                  <a:pt x="2439094" y="524999"/>
                </a:lnTo>
                <a:lnTo>
                  <a:pt x="2494641" y="555775"/>
                </a:lnTo>
                <a:lnTo>
                  <a:pt x="2545808" y="584323"/>
                </a:lnTo>
                <a:lnTo>
                  <a:pt x="2592396" y="610643"/>
                </a:lnTo>
                <a:lnTo>
                  <a:pt x="2634604" y="635142"/>
                </a:lnTo>
                <a:lnTo>
                  <a:pt x="2672830" y="658628"/>
                </a:lnTo>
                <a:lnTo>
                  <a:pt x="2707273" y="680697"/>
                </a:lnTo>
                <a:lnTo>
                  <a:pt x="2737535" y="702159"/>
                </a:lnTo>
                <a:lnTo>
                  <a:pt x="2764811" y="723620"/>
                </a:lnTo>
                <a:lnTo>
                  <a:pt x="2788702" y="744677"/>
                </a:lnTo>
                <a:lnTo>
                  <a:pt x="2809209" y="766341"/>
                </a:lnTo>
                <a:lnTo>
                  <a:pt x="2827127" y="788815"/>
                </a:lnTo>
                <a:lnTo>
                  <a:pt x="2842258" y="812301"/>
                </a:lnTo>
                <a:lnTo>
                  <a:pt x="2854801" y="837205"/>
                </a:lnTo>
                <a:lnTo>
                  <a:pt x="2865154" y="863931"/>
                </a:lnTo>
                <a:lnTo>
                  <a:pt x="2873516" y="892884"/>
                </a:lnTo>
                <a:lnTo>
                  <a:pt x="2879688" y="924266"/>
                </a:lnTo>
                <a:lnTo>
                  <a:pt x="2884665" y="958483"/>
                </a:lnTo>
                <a:lnTo>
                  <a:pt x="2887850" y="995940"/>
                </a:lnTo>
                <a:lnTo>
                  <a:pt x="2889842" y="1036838"/>
                </a:lnTo>
                <a:lnTo>
                  <a:pt x="2890638" y="1081786"/>
                </a:lnTo>
                <a:lnTo>
                  <a:pt x="2890837" y="1131188"/>
                </a:lnTo>
                <a:lnTo>
                  <a:pt x="2890240" y="1185045"/>
                </a:lnTo>
                <a:lnTo>
                  <a:pt x="2889045" y="1243558"/>
                </a:lnTo>
                <a:lnTo>
                  <a:pt x="2887850" y="1307740"/>
                </a:lnTo>
                <a:lnTo>
                  <a:pt x="2886457" y="1377592"/>
                </a:lnTo>
                <a:lnTo>
                  <a:pt x="2885262" y="1453315"/>
                </a:lnTo>
                <a:lnTo>
                  <a:pt x="2884267" y="1535719"/>
                </a:lnTo>
                <a:lnTo>
                  <a:pt x="2883869" y="1624603"/>
                </a:lnTo>
                <a:lnTo>
                  <a:pt x="2884267" y="1713486"/>
                </a:lnTo>
                <a:lnTo>
                  <a:pt x="2885262" y="1795891"/>
                </a:lnTo>
                <a:lnTo>
                  <a:pt x="2886457" y="1871614"/>
                </a:lnTo>
                <a:lnTo>
                  <a:pt x="2887850" y="1941465"/>
                </a:lnTo>
                <a:lnTo>
                  <a:pt x="2889045" y="2005647"/>
                </a:lnTo>
                <a:lnTo>
                  <a:pt x="2890240" y="2064161"/>
                </a:lnTo>
                <a:lnTo>
                  <a:pt x="2890837" y="2118017"/>
                </a:lnTo>
                <a:lnTo>
                  <a:pt x="2890638" y="2167419"/>
                </a:lnTo>
                <a:lnTo>
                  <a:pt x="2889842" y="2212367"/>
                </a:lnTo>
                <a:lnTo>
                  <a:pt x="2887850" y="2253265"/>
                </a:lnTo>
                <a:lnTo>
                  <a:pt x="2884665" y="2290722"/>
                </a:lnTo>
                <a:lnTo>
                  <a:pt x="2879887" y="2324939"/>
                </a:lnTo>
                <a:lnTo>
                  <a:pt x="2873516" y="2356322"/>
                </a:lnTo>
                <a:lnTo>
                  <a:pt x="2865154" y="2385275"/>
                </a:lnTo>
                <a:lnTo>
                  <a:pt x="2854801" y="2412000"/>
                </a:lnTo>
                <a:lnTo>
                  <a:pt x="2842258" y="2436904"/>
                </a:lnTo>
                <a:lnTo>
                  <a:pt x="2827127" y="2460390"/>
                </a:lnTo>
                <a:lnTo>
                  <a:pt x="2809209" y="2482864"/>
                </a:lnTo>
                <a:lnTo>
                  <a:pt x="2788702" y="2504528"/>
                </a:lnTo>
                <a:lnTo>
                  <a:pt x="2764811" y="2525585"/>
                </a:lnTo>
                <a:lnTo>
                  <a:pt x="2737734" y="2547046"/>
                </a:lnTo>
                <a:lnTo>
                  <a:pt x="2707273" y="2568508"/>
                </a:lnTo>
                <a:lnTo>
                  <a:pt x="2672830" y="2590779"/>
                </a:lnTo>
                <a:lnTo>
                  <a:pt x="2634803" y="2614063"/>
                </a:lnTo>
                <a:lnTo>
                  <a:pt x="2592396" y="2638562"/>
                </a:lnTo>
                <a:lnTo>
                  <a:pt x="2545808" y="2664883"/>
                </a:lnTo>
                <a:lnTo>
                  <a:pt x="2494641" y="2693431"/>
                </a:lnTo>
                <a:lnTo>
                  <a:pt x="2439094" y="2724408"/>
                </a:lnTo>
                <a:lnTo>
                  <a:pt x="2378171" y="2758220"/>
                </a:lnTo>
                <a:lnTo>
                  <a:pt x="2312470" y="2794867"/>
                </a:lnTo>
                <a:lnTo>
                  <a:pt x="2241195" y="2835158"/>
                </a:lnTo>
                <a:lnTo>
                  <a:pt x="2164743" y="2879499"/>
                </a:lnTo>
                <a:lnTo>
                  <a:pt x="2088291" y="2924042"/>
                </a:lnTo>
                <a:lnTo>
                  <a:pt x="2018011" y="2966155"/>
                </a:lnTo>
                <a:lnTo>
                  <a:pt x="1953505" y="3005029"/>
                </a:lnTo>
                <a:lnTo>
                  <a:pt x="1894175" y="3041271"/>
                </a:lnTo>
                <a:lnTo>
                  <a:pt x="1839624" y="3074273"/>
                </a:lnTo>
                <a:lnTo>
                  <a:pt x="1789651" y="3104846"/>
                </a:lnTo>
                <a:lnTo>
                  <a:pt x="1743660" y="3132179"/>
                </a:lnTo>
                <a:lnTo>
                  <a:pt x="1701453" y="3156880"/>
                </a:lnTo>
                <a:lnTo>
                  <a:pt x="1662430" y="3178341"/>
                </a:lnTo>
                <a:lnTo>
                  <a:pt x="1626195" y="3197171"/>
                </a:lnTo>
                <a:lnTo>
                  <a:pt x="1592350" y="3212963"/>
                </a:lnTo>
                <a:lnTo>
                  <a:pt x="1560494" y="3226124"/>
                </a:lnTo>
                <a:lnTo>
                  <a:pt x="1530431" y="3236247"/>
                </a:lnTo>
                <a:lnTo>
                  <a:pt x="1501364" y="3243334"/>
                </a:lnTo>
                <a:lnTo>
                  <a:pt x="1473092" y="3247788"/>
                </a:lnTo>
                <a:lnTo>
                  <a:pt x="1445618" y="3249205"/>
                </a:lnTo>
                <a:lnTo>
                  <a:pt x="1417744" y="3247788"/>
                </a:lnTo>
                <a:lnTo>
                  <a:pt x="1389473" y="3243334"/>
                </a:lnTo>
                <a:lnTo>
                  <a:pt x="1360406" y="3236247"/>
                </a:lnTo>
                <a:lnTo>
                  <a:pt x="1330342" y="3226124"/>
                </a:lnTo>
                <a:lnTo>
                  <a:pt x="1298488" y="3212963"/>
                </a:lnTo>
                <a:lnTo>
                  <a:pt x="1264642" y="3197171"/>
                </a:lnTo>
                <a:lnTo>
                  <a:pt x="1228407" y="3178341"/>
                </a:lnTo>
                <a:lnTo>
                  <a:pt x="1189384" y="3156880"/>
                </a:lnTo>
                <a:lnTo>
                  <a:pt x="1147176" y="3132179"/>
                </a:lnTo>
                <a:lnTo>
                  <a:pt x="1101186" y="3104846"/>
                </a:lnTo>
                <a:lnTo>
                  <a:pt x="1051214" y="3074273"/>
                </a:lnTo>
                <a:lnTo>
                  <a:pt x="996662" y="3041271"/>
                </a:lnTo>
                <a:lnTo>
                  <a:pt x="937332" y="3005029"/>
                </a:lnTo>
                <a:lnTo>
                  <a:pt x="872826" y="2966155"/>
                </a:lnTo>
                <a:lnTo>
                  <a:pt x="802546" y="2924042"/>
                </a:lnTo>
                <a:lnTo>
                  <a:pt x="726094" y="2879499"/>
                </a:lnTo>
                <a:lnTo>
                  <a:pt x="649642" y="2835158"/>
                </a:lnTo>
                <a:lnTo>
                  <a:pt x="578366" y="2794867"/>
                </a:lnTo>
                <a:lnTo>
                  <a:pt x="512666" y="2758018"/>
                </a:lnTo>
                <a:lnTo>
                  <a:pt x="451743" y="2724206"/>
                </a:lnTo>
                <a:lnTo>
                  <a:pt x="396196" y="2693431"/>
                </a:lnTo>
                <a:lnTo>
                  <a:pt x="345029" y="2664883"/>
                </a:lnTo>
                <a:lnTo>
                  <a:pt x="298441" y="2638562"/>
                </a:lnTo>
                <a:lnTo>
                  <a:pt x="256233" y="2614063"/>
                </a:lnTo>
                <a:lnTo>
                  <a:pt x="218007" y="2590577"/>
                </a:lnTo>
                <a:lnTo>
                  <a:pt x="183564" y="2568508"/>
                </a:lnTo>
                <a:lnTo>
                  <a:pt x="153302" y="2547046"/>
                </a:lnTo>
                <a:lnTo>
                  <a:pt x="126026" y="2525585"/>
                </a:lnTo>
                <a:lnTo>
                  <a:pt x="102135" y="2504528"/>
                </a:lnTo>
                <a:lnTo>
                  <a:pt x="81628" y="2482864"/>
                </a:lnTo>
                <a:lnTo>
                  <a:pt x="63710" y="2460390"/>
                </a:lnTo>
                <a:lnTo>
                  <a:pt x="48579" y="2436904"/>
                </a:lnTo>
                <a:lnTo>
                  <a:pt x="36036" y="2412000"/>
                </a:lnTo>
                <a:lnTo>
                  <a:pt x="25683" y="2385275"/>
                </a:lnTo>
                <a:lnTo>
                  <a:pt x="17321" y="2356322"/>
                </a:lnTo>
                <a:lnTo>
                  <a:pt x="11149" y="2324939"/>
                </a:lnTo>
                <a:lnTo>
                  <a:pt x="6172" y="2290722"/>
                </a:lnTo>
                <a:lnTo>
                  <a:pt x="2986" y="2253265"/>
                </a:lnTo>
                <a:lnTo>
                  <a:pt x="995" y="2212367"/>
                </a:lnTo>
                <a:lnTo>
                  <a:pt x="199" y="2167419"/>
                </a:lnTo>
                <a:lnTo>
                  <a:pt x="0" y="2118017"/>
                </a:lnTo>
                <a:lnTo>
                  <a:pt x="597" y="2064161"/>
                </a:lnTo>
                <a:lnTo>
                  <a:pt x="1792" y="2005647"/>
                </a:lnTo>
                <a:lnTo>
                  <a:pt x="2986" y="1941465"/>
                </a:lnTo>
                <a:lnTo>
                  <a:pt x="4380" y="1871614"/>
                </a:lnTo>
                <a:lnTo>
                  <a:pt x="5575" y="1795891"/>
                </a:lnTo>
                <a:lnTo>
                  <a:pt x="6570" y="1713486"/>
                </a:lnTo>
                <a:lnTo>
                  <a:pt x="6968" y="1624603"/>
                </a:lnTo>
                <a:lnTo>
                  <a:pt x="6570" y="1535719"/>
                </a:lnTo>
                <a:lnTo>
                  <a:pt x="5575" y="1453315"/>
                </a:lnTo>
                <a:lnTo>
                  <a:pt x="4380" y="1377592"/>
                </a:lnTo>
                <a:lnTo>
                  <a:pt x="2986" y="1307740"/>
                </a:lnTo>
                <a:lnTo>
                  <a:pt x="1792" y="1243558"/>
                </a:lnTo>
                <a:lnTo>
                  <a:pt x="597" y="1185045"/>
                </a:lnTo>
                <a:lnTo>
                  <a:pt x="0" y="1131188"/>
                </a:lnTo>
                <a:lnTo>
                  <a:pt x="199" y="1081786"/>
                </a:lnTo>
                <a:lnTo>
                  <a:pt x="995" y="1036838"/>
                </a:lnTo>
                <a:lnTo>
                  <a:pt x="2986" y="995940"/>
                </a:lnTo>
                <a:lnTo>
                  <a:pt x="6172" y="958483"/>
                </a:lnTo>
                <a:lnTo>
                  <a:pt x="10950" y="924266"/>
                </a:lnTo>
                <a:lnTo>
                  <a:pt x="17321" y="892884"/>
                </a:lnTo>
                <a:lnTo>
                  <a:pt x="25683" y="863931"/>
                </a:lnTo>
                <a:lnTo>
                  <a:pt x="36036" y="837205"/>
                </a:lnTo>
                <a:lnTo>
                  <a:pt x="48579" y="812301"/>
                </a:lnTo>
                <a:lnTo>
                  <a:pt x="63710" y="788815"/>
                </a:lnTo>
                <a:lnTo>
                  <a:pt x="81628" y="766341"/>
                </a:lnTo>
                <a:lnTo>
                  <a:pt x="102135" y="744677"/>
                </a:lnTo>
                <a:lnTo>
                  <a:pt x="126026" y="723620"/>
                </a:lnTo>
                <a:lnTo>
                  <a:pt x="153103" y="702159"/>
                </a:lnTo>
                <a:lnTo>
                  <a:pt x="183564" y="680697"/>
                </a:lnTo>
                <a:lnTo>
                  <a:pt x="218007" y="658426"/>
                </a:lnTo>
                <a:lnTo>
                  <a:pt x="256034" y="635142"/>
                </a:lnTo>
                <a:lnTo>
                  <a:pt x="298441" y="610643"/>
                </a:lnTo>
                <a:lnTo>
                  <a:pt x="345029" y="584323"/>
                </a:lnTo>
                <a:lnTo>
                  <a:pt x="396196" y="555775"/>
                </a:lnTo>
                <a:lnTo>
                  <a:pt x="451743" y="524797"/>
                </a:lnTo>
                <a:lnTo>
                  <a:pt x="512666" y="490985"/>
                </a:lnTo>
                <a:lnTo>
                  <a:pt x="578366" y="454338"/>
                </a:lnTo>
                <a:lnTo>
                  <a:pt x="649642" y="414047"/>
                </a:lnTo>
                <a:lnTo>
                  <a:pt x="726094" y="369706"/>
                </a:lnTo>
                <a:lnTo>
                  <a:pt x="802546" y="325164"/>
                </a:lnTo>
                <a:lnTo>
                  <a:pt x="872826" y="283050"/>
                </a:lnTo>
                <a:lnTo>
                  <a:pt x="937332" y="244176"/>
                </a:lnTo>
                <a:lnTo>
                  <a:pt x="996662" y="207935"/>
                </a:lnTo>
                <a:lnTo>
                  <a:pt x="1051214" y="174932"/>
                </a:lnTo>
                <a:lnTo>
                  <a:pt x="1101186" y="144360"/>
                </a:lnTo>
                <a:lnTo>
                  <a:pt x="1147176" y="117027"/>
                </a:lnTo>
                <a:lnTo>
                  <a:pt x="1189384" y="92325"/>
                </a:lnTo>
                <a:lnTo>
                  <a:pt x="1228407" y="70864"/>
                </a:lnTo>
                <a:lnTo>
                  <a:pt x="1264642" y="52034"/>
                </a:lnTo>
                <a:lnTo>
                  <a:pt x="1298488" y="36242"/>
                </a:lnTo>
                <a:lnTo>
                  <a:pt x="1330342" y="23081"/>
                </a:lnTo>
                <a:lnTo>
                  <a:pt x="1360406" y="12958"/>
                </a:lnTo>
                <a:lnTo>
                  <a:pt x="1389473" y="5872"/>
                </a:lnTo>
                <a:lnTo>
                  <a:pt x="1417744" y="1417"/>
                </a:lnTo>
                <a:lnTo>
                  <a:pt x="1445618" y="0"/>
                </a:lnTo>
                <a:close/>
              </a:path>
            </a:pathLst>
          </a:custGeom>
          <a:noFill/>
          <a:ln w="0">
            <a:solidFill>
              <a:schemeClr val="bg1">
                <a:lumMod val="65000"/>
              </a:schemeClr>
            </a:solidFill>
            <a:prstDash val="lgDash"/>
          </a:ln>
          <a:effectLst>
            <a:outerShdw blurRad="444500" dist="1270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1730096E-94AD-4B31-AE61-FD3D11EEDAEE}"/>
              </a:ext>
            </a:extLst>
          </p:cNvPr>
          <p:cNvGrpSpPr/>
          <p:nvPr/>
        </p:nvGrpSpPr>
        <p:grpSpPr>
          <a:xfrm>
            <a:off x="1215756" y="2854997"/>
            <a:ext cx="4013010" cy="1481423"/>
            <a:chOff x="1205548" y="3598588"/>
            <a:chExt cx="4013010" cy="1481423"/>
          </a:xfrm>
        </p:grpSpPr>
        <p:sp>
          <p:nvSpPr>
            <p:cNvPr id="6" name="Text Placeholder 2">
              <a:extLst>
                <a:ext uri="{FF2B5EF4-FFF2-40B4-BE49-F238E27FC236}">
                  <a16:creationId xmlns="" xmlns:a16="http://schemas.microsoft.com/office/drawing/2014/main" id="{3B980D53-EEB7-4165-90A4-117B11149C43}"/>
                </a:ext>
              </a:extLst>
            </p:cNvPr>
            <p:cNvSpPr txBox="1">
              <a:spLocks/>
            </p:cNvSpPr>
            <p:nvPr/>
          </p:nvSpPr>
          <p:spPr>
            <a:xfrm>
              <a:off x="1205548" y="4128483"/>
              <a:ext cx="4013010" cy="951528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6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endPara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8C5025A6-738B-463A-81CF-74D61A3A0040}"/>
                </a:ext>
              </a:extLst>
            </p:cNvPr>
            <p:cNvSpPr txBox="1"/>
            <p:nvPr/>
          </p:nvSpPr>
          <p:spPr>
            <a:xfrm>
              <a:off x="1230948" y="3598588"/>
              <a:ext cx="331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2">
                      <a:lumMod val="50000"/>
                    </a:schemeClr>
                  </a:solidFill>
                  <a:latin typeface="Segoe UI" panose="020B05020402040202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EDIT TITLE HERE</a:t>
              </a:r>
              <a:endParaRPr lang="id-ID" sz="1400" spc="3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Rectangle 7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33131CC7-D4E3-43B9-B480-315FB7309364}"/>
              </a:ext>
            </a:extLst>
          </p:cNvPr>
          <p:cNvSpPr/>
          <p:nvPr/>
        </p:nvSpPr>
        <p:spPr>
          <a:xfrm>
            <a:off x="8754244" y="3008885"/>
            <a:ext cx="25324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根据自己的需要添加适当的文字，在幻灯片中，一页的文字最好不要超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200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字，根据自己的需要添加适当的文字一页的文字最好不要超过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200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字。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21" name="Group 2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B102E2B0-2A24-4AF7-943D-B290263E6FA7}"/>
              </a:ext>
            </a:extLst>
          </p:cNvPr>
          <p:cNvGrpSpPr/>
          <p:nvPr/>
        </p:nvGrpSpPr>
        <p:grpSpPr>
          <a:xfrm>
            <a:off x="7608704" y="1721339"/>
            <a:ext cx="1145540" cy="1287546"/>
            <a:chOff x="6528434" y="964684"/>
            <a:chExt cx="1145540" cy="1287546"/>
          </a:xfrm>
        </p:grpSpPr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3B53B4B2-C933-455D-88E5-2C48A0758755}"/>
                </a:ext>
              </a:extLst>
            </p:cNvPr>
            <p:cNvSpPr/>
            <p:nvPr/>
          </p:nvSpPr>
          <p:spPr>
            <a:xfrm>
              <a:off x="6528434" y="964684"/>
              <a:ext cx="1145540" cy="1287546"/>
            </a:xfrm>
            <a:custGeom>
              <a:avLst/>
              <a:gdLst>
                <a:gd name="connsiteX0" fmla="*/ 1445618 w 2890837"/>
                <a:gd name="connsiteY0" fmla="*/ 0 h 3249205"/>
                <a:gd name="connsiteX1" fmla="*/ 1473092 w 2890837"/>
                <a:gd name="connsiteY1" fmla="*/ 1417 h 3249205"/>
                <a:gd name="connsiteX2" fmla="*/ 1501364 w 2890837"/>
                <a:gd name="connsiteY2" fmla="*/ 5872 h 3249205"/>
                <a:gd name="connsiteX3" fmla="*/ 1530431 w 2890837"/>
                <a:gd name="connsiteY3" fmla="*/ 12958 h 3249205"/>
                <a:gd name="connsiteX4" fmla="*/ 1560494 w 2890837"/>
                <a:gd name="connsiteY4" fmla="*/ 23081 h 3249205"/>
                <a:gd name="connsiteX5" fmla="*/ 1592350 w 2890837"/>
                <a:gd name="connsiteY5" fmla="*/ 36242 h 3249205"/>
                <a:gd name="connsiteX6" fmla="*/ 1626195 w 2890837"/>
                <a:gd name="connsiteY6" fmla="*/ 52034 h 3249205"/>
                <a:gd name="connsiteX7" fmla="*/ 1662430 w 2890837"/>
                <a:gd name="connsiteY7" fmla="*/ 70864 h 3249205"/>
                <a:gd name="connsiteX8" fmla="*/ 1701453 w 2890837"/>
                <a:gd name="connsiteY8" fmla="*/ 92325 h 3249205"/>
                <a:gd name="connsiteX9" fmla="*/ 1743660 w 2890837"/>
                <a:gd name="connsiteY9" fmla="*/ 117027 h 3249205"/>
                <a:gd name="connsiteX10" fmla="*/ 1789651 w 2890837"/>
                <a:gd name="connsiteY10" fmla="*/ 144360 h 3249205"/>
                <a:gd name="connsiteX11" fmla="*/ 1839624 w 2890837"/>
                <a:gd name="connsiteY11" fmla="*/ 174932 h 3249205"/>
                <a:gd name="connsiteX12" fmla="*/ 1894175 w 2890837"/>
                <a:gd name="connsiteY12" fmla="*/ 207935 h 3249205"/>
                <a:gd name="connsiteX13" fmla="*/ 1953505 w 2890837"/>
                <a:gd name="connsiteY13" fmla="*/ 244176 h 3249205"/>
                <a:gd name="connsiteX14" fmla="*/ 2018011 w 2890837"/>
                <a:gd name="connsiteY14" fmla="*/ 283050 h 3249205"/>
                <a:gd name="connsiteX15" fmla="*/ 2088291 w 2890837"/>
                <a:gd name="connsiteY15" fmla="*/ 325164 h 3249205"/>
                <a:gd name="connsiteX16" fmla="*/ 2164743 w 2890837"/>
                <a:gd name="connsiteY16" fmla="*/ 369706 h 3249205"/>
                <a:gd name="connsiteX17" fmla="*/ 2241195 w 2890837"/>
                <a:gd name="connsiteY17" fmla="*/ 414047 h 3249205"/>
                <a:gd name="connsiteX18" fmla="*/ 2312470 w 2890837"/>
                <a:gd name="connsiteY18" fmla="*/ 454338 h 3249205"/>
                <a:gd name="connsiteX19" fmla="*/ 2378171 w 2890837"/>
                <a:gd name="connsiteY19" fmla="*/ 491187 h 3249205"/>
                <a:gd name="connsiteX20" fmla="*/ 2439094 w 2890837"/>
                <a:gd name="connsiteY20" fmla="*/ 524999 h 3249205"/>
                <a:gd name="connsiteX21" fmla="*/ 2494641 w 2890837"/>
                <a:gd name="connsiteY21" fmla="*/ 555775 h 3249205"/>
                <a:gd name="connsiteX22" fmla="*/ 2545808 w 2890837"/>
                <a:gd name="connsiteY22" fmla="*/ 584323 h 3249205"/>
                <a:gd name="connsiteX23" fmla="*/ 2592396 w 2890837"/>
                <a:gd name="connsiteY23" fmla="*/ 610643 h 3249205"/>
                <a:gd name="connsiteX24" fmla="*/ 2634604 w 2890837"/>
                <a:gd name="connsiteY24" fmla="*/ 635142 h 3249205"/>
                <a:gd name="connsiteX25" fmla="*/ 2672830 w 2890837"/>
                <a:gd name="connsiteY25" fmla="*/ 658628 h 3249205"/>
                <a:gd name="connsiteX26" fmla="*/ 2707273 w 2890837"/>
                <a:gd name="connsiteY26" fmla="*/ 680697 h 3249205"/>
                <a:gd name="connsiteX27" fmla="*/ 2737535 w 2890837"/>
                <a:gd name="connsiteY27" fmla="*/ 702159 h 3249205"/>
                <a:gd name="connsiteX28" fmla="*/ 2764811 w 2890837"/>
                <a:gd name="connsiteY28" fmla="*/ 723620 h 3249205"/>
                <a:gd name="connsiteX29" fmla="*/ 2788702 w 2890837"/>
                <a:gd name="connsiteY29" fmla="*/ 744677 h 3249205"/>
                <a:gd name="connsiteX30" fmla="*/ 2809209 w 2890837"/>
                <a:gd name="connsiteY30" fmla="*/ 766341 h 3249205"/>
                <a:gd name="connsiteX31" fmla="*/ 2827127 w 2890837"/>
                <a:gd name="connsiteY31" fmla="*/ 788815 h 3249205"/>
                <a:gd name="connsiteX32" fmla="*/ 2842258 w 2890837"/>
                <a:gd name="connsiteY32" fmla="*/ 812301 h 3249205"/>
                <a:gd name="connsiteX33" fmla="*/ 2854801 w 2890837"/>
                <a:gd name="connsiteY33" fmla="*/ 837205 h 3249205"/>
                <a:gd name="connsiteX34" fmla="*/ 2865154 w 2890837"/>
                <a:gd name="connsiteY34" fmla="*/ 863931 h 3249205"/>
                <a:gd name="connsiteX35" fmla="*/ 2873516 w 2890837"/>
                <a:gd name="connsiteY35" fmla="*/ 892884 h 3249205"/>
                <a:gd name="connsiteX36" fmla="*/ 2879688 w 2890837"/>
                <a:gd name="connsiteY36" fmla="*/ 924266 h 3249205"/>
                <a:gd name="connsiteX37" fmla="*/ 2884665 w 2890837"/>
                <a:gd name="connsiteY37" fmla="*/ 958483 h 3249205"/>
                <a:gd name="connsiteX38" fmla="*/ 2887850 w 2890837"/>
                <a:gd name="connsiteY38" fmla="*/ 995940 h 3249205"/>
                <a:gd name="connsiteX39" fmla="*/ 2889842 w 2890837"/>
                <a:gd name="connsiteY39" fmla="*/ 1036838 h 3249205"/>
                <a:gd name="connsiteX40" fmla="*/ 2890638 w 2890837"/>
                <a:gd name="connsiteY40" fmla="*/ 1081786 h 3249205"/>
                <a:gd name="connsiteX41" fmla="*/ 2890837 w 2890837"/>
                <a:gd name="connsiteY41" fmla="*/ 1131188 h 3249205"/>
                <a:gd name="connsiteX42" fmla="*/ 2890240 w 2890837"/>
                <a:gd name="connsiteY42" fmla="*/ 1185045 h 3249205"/>
                <a:gd name="connsiteX43" fmla="*/ 2889045 w 2890837"/>
                <a:gd name="connsiteY43" fmla="*/ 1243558 h 3249205"/>
                <a:gd name="connsiteX44" fmla="*/ 2887850 w 2890837"/>
                <a:gd name="connsiteY44" fmla="*/ 1307740 h 3249205"/>
                <a:gd name="connsiteX45" fmla="*/ 2886457 w 2890837"/>
                <a:gd name="connsiteY45" fmla="*/ 1377592 h 3249205"/>
                <a:gd name="connsiteX46" fmla="*/ 2885262 w 2890837"/>
                <a:gd name="connsiteY46" fmla="*/ 1453315 h 3249205"/>
                <a:gd name="connsiteX47" fmla="*/ 2884267 w 2890837"/>
                <a:gd name="connsiteY47" fmla="*/ 1535719 h 3249205"/>
                <a:gd name="connsiteX48" fmla="*/ 2883869 w 2890837"/>
                <a:gd name="connsiteY48" fmla="*/ 1624603 h 3249205"/>
                <a:gd name="connsiteX49" fmla="*/ 2884267 w 2890837"/>
                <a:gd name="connsiteY49" fmla="*/ 1713486 h 3249205"/>
                <a:gd name="connsiteX50" fmla="*/ 2885262 w 2890837"/>
                <a:gd name="connsiteY50" fmla="*/ 1795891 h 3249205"/>
                <a:gd name="connsiteX51" fmla="*/ 2886457 w 2890837"/>
                <a:gd name="connsiteY51" fmla="*/ 1871614 h 3249205"/>
                <a:gd name="connsiteX52" fmla="*/ 2887850 w 2890837"/>
                <a:gd name="connsiteY52" fmla="*/ 1941465 h 3249205"/>
                <a:gd name="connsiteX53" fmla="*/ 2889045 w 2890837"/>
                <a:gd name="connsiteY53" fmla="*/ 2005647 h 3249205"/>
                <a:gd name="connsiteX54" fmla="*/ 2890240 w 2890837"/>
                <a:gd name="connsiteY54" fmla="*/ 2064161 h 3249205"/>
                <a:gd name="connsiteX55" fmla="*/ 2890837 w 2890837"/>
                <a:gd name="connsiteY55" fmla="*/ 2118017 h 3249205"/>
                <a:gd name="connsiteX56" fmla="*/ 2890638 w 2890837"/>
                <a:gd name="connsiteY56" fmla="*/ 2167419 h 3249205"/>
                <a:gd name="connsiteX57" fmla="*/ 2889842 w 2890837"/>
                <a:gd name="connsiteY57" fmla="*/ 2212367 h 3249205"/>
                <a:gd name="connsiteX58" fmla="*/ 2887850 w 2890837"/>
                <a:gd name="connsiteY58" fmla="*/ 2253265 h 3249205"/>
                <a:gd name="connsiteX59" fmla="*/ 2884665 w 2890837"/>
                <a:gd name="connsiteY59" fmla="*/ 2290722 h 3249205"/>
                <a:gd name="connsiteX60" fmla="*/ 2879887 w 2890837"/>
                <a:gd name="connsiteY60" fmla="*/ 2324939 h 3249205"/>
                <a:gd name="connsiteX61" fmla="*/ 2873516 w 2890837"/>
                <a:gd name="connsiteY61" fmla="*/ 2356322 h 3249205"/>
                <a:gd name="connsiteX62" fmla="*/ 2865154 w 2890837"/>
                <a:gd name="connsiteY62" fmla="*/ 2385275 h 3249205"/>
                <a:gd name="connsiteX63" fmla="*/ 2854801 w 2890837"/>
                <a:gd name="connsiteY63" fmla="*/ 2412000 h 3249205"/>
                <a:gd name="connsiteX64" fmla="*/ 2842258 w 2890837"/>
                <a:gd name="connsiteY64" fmla="*/ 2436904 h 3249205"/>
                <a:gd name="connsiteX65" fmla="*/ 2827127 w 2890837"/>
                <a:gd name="connsiteY65" fmla="*/ 2460390 h 3249205"/>
                <a:gd name="connsiteX66" fmla="*/ 2809209 w 2890837"/>
                <a:gd name="connsiteY66" fmla="*/ 2482864 h 3249205"/>
                <a:gd name="connsiteX67" fmla="*/ 2788702 w 2890837"/>
                <a:gd name="connsiteY67" fmla="*/ 2504528 h 3249205"/>
                <a:gd name="connsiteX68" fmla="*/ 2764811 w 2890837"/>
                <a:gd name="connsiteY68" fmla="*/ 2525585 h 3249205"/>
                <a:gd name="connsiteX69" fmla="*/ 2737734 w 2890837"/>
                <a:gd name="connsiteY69" fmla="*/ 2547046 h 3249205"/>
                <a:gd name="connsiteX70" fmla="*/ 2707273 w 2890837"/>
                <a:gd name="connsiteY70" fmla="*/ 2568508 h 3249205"/>
                <a:gd name="connsiteX71" fmla="*/ 2672830 w 2890837"/>
                <a:gd name="connsiteY71" fmla="*/ 2590779 h 3249205"/>
                <a:gd name="connsiteX72" fmla="*/ 2634803 w 2890837"/>
                <a:gd name="connsiteY72" fmla="*/ 2614063 h 3249205"/>
                <a:gd name="connsiteX73" fmla="*/ 2592396 w 2890837"/>
                <a:gd name="connsiteY73" fmla="*/ 2638562 h 3249205"/>
                <a:gd name="connsiteX74" fmla="*/ 2545808 w 2890837"/>
                <a:gd name="connsiteY74" fmla="*/ 2664883 h 3249205"/>
                <a:gd name="connsiteX75" fmla="*/ 2494641 w 2890837"/>
                <a:gd name="connsiteY75" fmla="*/ 2693431 h 3249205"/>
                <a:gd name="connsiteX76" fmla="*/ 2439094 w 2890837"/>
                <a:gd name="connsiteY76" fmla="*/ 2724408 h 3249205"/>
                <a:gd name="connsiteX77" fmla="*/ 2378171 w 2890837"/>
                <a:gd name="connsiteY77" fmla="*/ 2758220 h 3249205"/>
                <a:gd name="connsiteX78" fmla="*/ 2312470 w 2890837"/>
                <a:gd name="connsiteY78" fmla="*/ 2794867 h 3249205"/>
                <a:gd name="connsiteX79" fmla="*/ 2241195 w 2890837"/>
                <a:gd name="connsiteY79" fmla="*/ 2835158 h 3249205"/>
                <a:gd name="connsiteX80" fmla="*/ 2164743 w 2890837"/>
                <a:gd name="connsiteY80" fmla="*/ 2879499 h 3249205"/>
                <a:gd name="connsiteX81" fmla="*/ 2088291 w 2890837"/>
                <a:gd name="connsiteY81" fmla="*/ 2924042 h 3249205"/>
                <a:gd name="connsiteX82" fmla="*/ 2018011 w 2890837"/>
                <a:gd name="connsiteY82" fmla="*/ 2966155 h 3249205"/>
                <a:gd name="connsiteX83" fmla="*/ 1953505 w 2890837"/>
                <a:gd name="connsiteY83" fmla="*/ 3005029 h 3249205"/>
                <a:gd name="connsiteX84" fmla="*/ 1894175 w 2890837"/>
                <a:gd name="connsiteY84" fmla="*/ 3041271 h 3249205"/>
                <a:gd name="connsiteX85" fmla="*/ 1839624 w 2890837"/>
                <a:gd name="connsiteY85" fmla="*/ 3074273 h 3249205"/>
                <a:gd name="connsiteX86" fmla="*/ 1789651 w 2890837"/>
                <a:gd name="connsiteY86" fmla="*/ 3104846 h 3249205"/>
                <a:gd name="connsiteX87" fmla="*/ 1743660 w 2890837"/>
                <a:gd name="connsiteY87" fmla="*/ 3132179 h 3249205"/>
                <a:gd name="connsiteX88" fmla="*/ 1701453 w 2890837"/>
                <a:gd name="connsiteY88" fmla="*/ 3156880 h 3249205"/>
                <a:gd name="connsiteX89" fmla="*/ 1662430 w 2890837"/>
                <a:gd name="connsiteY89" fmla="*/ 3178341 h 3249205"/>
                <a:gd name="connsiteX90" fmla="*/ 1626195 w 2890837"/>
                <a:gd name="connsiteY90" fmla="*/ 3197171 h 3249205"/>
                <a:gd name="connsiteX91" fmla="*/ 1592350 w 2890837"/>
                <a:gd name="connsiteY91" fmla="*/ 3212963 h 3249205"/>
                <a:gd name="connsiteX92" fmla="*/ 1560494 w 2890837"/>
                <a:gd name="connsiteY92" fmla="*/ 3226124 h 3249205"/>
                <a:gd name="connsiteX93" fmla="*/ 1530431 w 2890837"/>
                <a:gd name="connsiteY93" fmla="*/ 3236247 h 3249205"/>
                <a:gd name="connsiteX94" fmla="*/ 1501364 w 2890837"/>
                <a:gd name="connsiteY94" fmla="*/ 3243334 h 3249205"/>
                <a:gd name="connsiteX95" fmla="*/ 1473092 w 2890837"/>
                <a:gd name="connsiteY95" fmla="*/ 3247788 h 3249205"/>
                <a:gd name="connsiteX96" fmla="*/ 1445618 w 2890837"/>
                <a:gd name="connsiteY96" fmla="*/ 3249205 h 3249205"/>
                <a:gd name="connsiteX97" fmla="*/ 1417744 w 2890837"/>
                <a:gd name="connsiteY97" fmla="*/ 3247788 h 3249205"/>
                <a:gd name="connsiteX98" fmla="*/ 1389473 w 2890837"/>
                <a:gd name="connsiteY98" fmla="*/ 3243334 h 3249205"/>
                <a:gd name="connsiteX99" fmla="*/ 1360406 w 2890837"/>
                <a:gd name="connsiteY99" fmla="*/ 3236247 h 3249205"/>
                <a:gd name="connsiteX100" fmla="*/ 1330342 w 2890837"/>
                <a:gd name="connsiteY100" fmla="*/ 3226124 h 3249205"/>
                <a:gd name="connsiteX101" fmla="*/ 1298488 w 2890837"/>
                <a:gd name="connsiteY101" fmla="*/ 3212963 h 3249205"/>
                <a:gd name="connsiteX102" fmla="*/ 1264642 w 2890837"/>
                <a:gd name="connsiteY102" fmla="*/ 3197171 h 3249205"/>
                <a:gd name="connsiteX103" fmla="*/ 1228407 w 2890837"/>
                <a:gd name="connsiteY103" fmla="*/ 3178341 h 3249205"/>
                <a:gd name="connsiteX104" fmla="*/ 1189384 w 2890837"/>
                <a:gd name="connsiteY104" fmla="*/ 3156880 h 3249205"/>
                <a:gd name="connsiteX105" fmla="*/ 1147176 w 2890837"/>
                <a:gd name="connsiteY105" fmla="*/ 3132179 h 3249205"/>
                <a:gd name="connsiteX106" fmla="*/ 1101186 w 2890837"/>
                <a:gd name="connsiteY106" fmla="*/ 3104846 h 3249205"/>
                <a:gd name="connsiteX107" fmla="*/ 1051214 w 2890837"/>
                <a:gd name="connsiteY107" fmla="*/ 3074273 h 3249205"/>
                <a:gd name="connsiteX108" fmla="*/ 996662 w 2890837"/>
                <a:gd name="connsiteY108" fmla="*/ 3041271 h 3249205"/>
                <a:gd name="connsiteX109" fmla="*/ 937332 w 2890837"/>
                <a:gd name="connsiteY109" fmla="*/ 3005029 h 3249205"/>
                <a:gd name="connsiteX110" fmla="*/ 872826 w 2890837"/>
                <a:gd name="connsiteY110" fmla="*/ 2966155 h 3249205"/>
                <a:gd name="connsiteX111" fmla="*/ 802546 w 2890837"/>
                <a:gd name="connsiteY111" fmla="*/ 2924042 h 3249205"/>
                <a:gd name="connsiteX112" fmla="*/ 726094 w 2890837"/>
                <a:gd name="connsiteY112" fmla="*/ 2879499 h 3249205"/>
                <a:gd name="connsiteX113" fmla="*/ 649642 w 2890837"/>
                <a:gd name="connsiteY113" fmla="*/ 2835158 h 3249205"/>
                <a:gd name="connsiteX114" fmla="*/ 578366 w 2890837"/>
                <a:gd name="connsiteY114" fmla="*/ 2794867 h 3249205"/>
                <a:gd name="connsiteX115" fmla="*/ 512666 w 2890837"/>
                <a:gd name="connsiteY115" fmla="*/ 2758018 h 3249205"/>
                <a:gd name="connsiteX116" fmla="*/ 451743 w 2890837"/>
                <a:gd name="connsiteY116" fmla="*/ 2724206 h 3249205"/>
                <a:gd name="connsiteX117" fmla="*/ 396196 w 2890837"/>
                <a:gd name="connsiteY117" fmla="*/ 2693431 h 3249205"/>
                <a:gd name="connsiteX118" fmla="*/ 345029 w 2890837"/>
                <a:gd name="connsiteY118" fmla="*/ 2664883 h 3249205"/>
                <a:gd name="connsiteX119" fmla="*/ 298441 w 2890837"/>
                <a:gd name="connsiteY119" fmla="*/ 2638562 h 3249205"/>
                <a:gd name="connsiteX120" fmla="*/ 256233 w 2890837"/>
                <a:gd name="connsiteY120" fmla="*/ 2614063 h 3249205"/>
                <a:gd name="connsiteX121" fmla="*/ 218007 w 2890837"/>
                <a:gd name="connsiteY121" fmla="*/ 2590577 h 3249205"/>
                <a:gd name="connsiteX122" fmla="*/ 183564 w 2890837"/>
                <a:gd name="connsiteY122" fmla="*/ 2568508 h 3249205"/>
                <a:gd name="connsiteX123" fmla="*/ 153302 w 2890837"/>
                <a:gd name="connsiteY123" fmla="*/ 2547046 h 3249205"/>
                <a:gd name="connsiteX124" fmla="*/ 126026 w 2890837"/>
                <a:gd name="connsiteY124" fmla="*/ 2525585 h 3249205"/>
                <a:gd name="connsiteX125" fmla="*/ 102135 w 2890837"/>
                <a:gd name="connsiteY125" fmla="*/ 2504528 h 3249205"/>
                <a:gd name="connsiteX126" fmla="*/ 81628 w 2890837"/>
                <a:gd name="connsiteY126" fmla="*/ 2482864 h 3249205"/>
                <a:gd name="connsiteX127" fmla="*/ 63710 w 2890837"/>
                <a:gd name="connsiteY127" fmla="*/ 2460390 h 3249205"/>
                <a:gd name="connsiteX128" fmla="*/ 48579 w 2890837"/>
                <a:gd name="connsiteY128" fmla="*/ 2436904 h 3249205"/>
                <a:gd name="connsiteX129" fmla="*/ 36036 w 2890837"/>
                <a:gd name="connsiteY129" fmla="*/ 2412000 h 3249205"/>
                <a:gd name="connsiteX130" fmla="*/ 25683 w 2890837"/>
                <a:gd name="connsiteY130" fmla="*/ 2385275 h 3249205"/>
                <a:gd name="connsiteX131" fmla="*/ 17321 w 2890837"/>
                <a:gd name="connsiteY131" fmla="*/ 2356322 h 3249205"/>
                <a:gd name="connsiteX132" fmla="*/ 11149 w 2890837"/>
                <a:gd name="connsiteY132" fmla="*/ 2324939 h 3249205"/>
                <a:gd name="connsiteX133" fmla="*/ 6172 w 2890837"/>
                <a:gd name="connsiteY133" fmla="*/ 2290722 h 3249205"/>
                <a:gd name="connsiteX134" fmla="*/ 2986 w 2890837"/>
                <a:gd name="connsiteY134" fmla="*/ 2253265 h 3249205"/>
                <a:gd name="connsiteX135" fmla="*/ 995 w 2890837"/>
                <a:gd name="connsiteY135" fmla="*/ 2212367 h 3249205"/>
                <a:gd name="connsiteX136" fmla="*/ 199 w 2890837"/>
                <a:gd name="connsiteY136" fmla="*/ 2167419 h 3249205"/>
                <a:gd name="connsiteX137" fmla="*/ 0 w 2890837"/>
                <a:gd name="connsiteY137" fmla="*/ 2118017 h 3249205"/>
                <a:gd name="connsiteX138" fmla="*/ 597 w 2890837"/>
                <a:gd name="connsiteY138" fmla="*/ 2064161 h 3249205"/>
                <a:gd name="connsiteX139" fmla="*/ 1792 w 2890837"/>
                <a:gd name="connsiteY139" fmla="*/ 2005647 h 3249205"/>
                <a:gd name="connsiteX140" fmla="*/ 2986 w 2890837"/>
                <a:gd name="connsiteY140" fmla="*/ 1941465 h 3249205"/>
                <a:gd name="connsiteX141" fmla="*/ 4380 w 2890837"/>
                <a:gd name="connsiteY141" fmla="*/ 1871614 h 3249205"/>
                <a:gd name="connsiteX142" fmla="*/ 5575 w 2890837"/>
                <a:gd name="connsiteY142" fmla="*/ 1795891 h 3249205"/>
                <a:gd name="connsiteX143" fmla="*/ 6570 w 2890837"/>
                <a:gd name="connsiteY143" fmla="*/ 1713486 h 3249205"/>
                <a:gd name="connsiteX144" fmla="*/ 6968 w 2890837"/>
                <a:gd name="connsiteY144" fmla="*/ 1624603 h 3249205"/>
                <a:gd name="connsiteX145" fmla="*/ 6570 w 2890837"/>
                <a:gd name="connsiteY145" fmla="*/ 1535719 h 3249205"/>
                <a:gd name="connsiteX146" fmla="*/ 5575 w 2890837"/>
                <a:gd name="connsiteY146" fmla="*/ 1453315 h 3249205"/>
                <a:gd name="connsiteX147" fmla="*/ 4380 w 2890837"/>
                <a:gd name="connsiteY147" fmla="*/ 1377592 h 3249205"/>
                <a:gd name="connsiteX148" fmla="*/ 2986 w 2890837"/>
                <a:gd name="connsiteY148" fmla="*/ 1307740 h 3249205"/>
                <a:gd name="connsiteX149" fmla="*/ 1792 w 2890837"/>
                <a:gd name="connsiteY149" fmla="*/ 1243558 h 3249205"/>
                <a:gd name="connsiteX150" fmla="*/ 597 w 2890837"/>
                <a:gd name="connsiteY150" fmla="*/ 1185045 h 3249205"/>
                <a:gd name="connsiteX151" fmla="*/ 0 w 2890837"/>
                <a:gd name="connsiteY151" fmla="*/ 1131188 h 3249205"/>
                <a:gd name="connsiteX152" fmla="*/ 199 w 2890837"/>
                <a:gd name="connsiteY152" fmla="*/ 1081786 h 3249205"/>
                <a:gd name="connsiteX153" fmla="*/ 995 w 2890837"/>
                <a:gd name="connsiteY153" fmla="*/ 1036838 h 3249205"/>
                <a:gd name="connsiteX154" fmla="*/ 2986 w 2890837"/>
                <a:gd name="connsiteY154" fmla="*/ 995940 h 3249205"/>
                <a:gd name="connsiteX155" fmla="*/ 6172 w 2890837"/>
                <a:gd name="connsiteY155" fmla="*/ 958483 h 3249205"/>
                <a:gd name="connsiteX156" fmla="*/ 10950 w 2890837"/>
                <a:gd name="connsiteY156" fmla="*/ 924266 h 3249205"/>
                <a:gd name="connsiteX157" fmla="*/ 17321 w 2890837"/>
                <a:gd name="connsiteY157" fmla="*/ 892884 h 3249205"/>
                <a:gd name="connsiteX158" fmla="*/ 25683 w 2890837"/>
                <a:gd name="connsiteY158" fmla="*/ 863931 h 3249205"/>
                <a:gd name="connsiteX159" fmla="*/ 36036 w 2890837"/>
                <a:gd name="connsiteY159" fmla="*/ 837205 h 3249205"/>
                <a:gd name="connsiteX160" fmla="*/ 48579 w 2890837"/>
                <a:gd name="connsiteY160" fmla="*/ 812301 h 3249205"/>
                <a:gd name="connsiteX161" fmla="*/ 63710 w 2890837"/>
                <a:gd name="connsiteY161" fmla="*/ 788815 h 3249205"/>
                <a:gd name="connsiteX162" fmla="*/ 81628 w 2890837"/>
                <a:gd name="connsiteY162" fmla="*/ 766341 h 3249205"/>
                <a:gd name="connsiteX163" fmla="*/ 102135 w 2890837"/>
                <a:gd name="connsiteY163" fmla="*/ 744677 h 3249205"/>
                <a:gd name="connsiteX164" fmla="*/ 126026 w 2890837"/>
                <a:gd name="connsiteY164" fmla="*/ 723620 h 3249205"/>
                <a:gd name="connsiteX165" fmla="*/ 153103 w 2890837"/>
                <a:gd name="connsiteY165" fmla="*/ 702159 h 3249205"/>
                <a:gd name="connsiteX166" fmla="*/ 183564 w 2890837"/>
                <a:gd name="connsiteY166" fmla="*/ 680697 h 3249205"/>
                <a:gd name="connsiteX167" fmla="*/ 218007 w 2890837"/>
                <a:gd name="connsiteY167" fmla="*/ 658426 h 3249205"/>
                <a:gd name="connsiteX168" fmla="*/ 256034 w 2890837"/>
                <a:gd name="connsiteY168" fmla="*/ 635142 h 3249205"/>
                <a:gd name="connsiteX169" fmla="*/ 298441 w 2890837"/>
                <a:gd name="connsiteY169" fmla="*/ 610643 h 3249205"/>
                <a:gd name="connsiteX170" fmla="*/ 345029 w 2890837"/>
                <a:gd name="connsiteY170" fmla="*/ 584323 h 3249205"/>
                <a:gd name="connsiteX171" fmla="*/ 396196 w 2890837"/>
                <a:gd name="connsiteY171" fmla="*/ 555775 h 3249205"/>
                <a:gd name="connsiteX172" fmla="*/ 451743 w 2890837"/>
                <a:gd name="connsiteY172" fmla="*/ 524797 h 3249205"/>
                <a:gd name="connsiteX173" fmla="*/ 512666 w 2890837"/>
                <a:gd name="connsiteY173" fmla="*/ 490985 h 3249205"/>
                <a:gd name="connsiteX174" fmla="*/ 578366 w 2890837"/>
                <a:gd name="connsiteY174" fmla="*/ 454338 h 3249205"/>
                <a:gd name="connsiteX175" fmla="*/ 649642 w 2890837"/>
                <a:gd name="connsiteY175" fmla="*/ 414047 h 3249205"/>
                <a:gd name="connsiteX176" fmla="*/ 726094 w 2890837"/>
                <a:gd name="connsiteY176" fmla="*/ 369706 h 3249205"/>
                <a:gd name="connsiteX177" fmla="*/ 802546 w 2890837"/>
                <a:gd name="connsiteY177" fmla="*/ 325164 h 3249205"/>
                <a:gd name="connsiteX178" fmla="*/ 872826 w 2890837"/>
                <a:gd name="connsiteY178" fmla="*/ 283050 h 3249205"/>
                <a:gd name="connsiteX179" fmla="*/ 937332 w 2890837"/>
                <a:gd name="connsiteY179" fmla="*/ 244176 h 3249205"/>
                <a:gd name="connsiteX180" fmla="*/ 996662 w 2890837"/>
                <a:gd name="connsiteY180" fmla="*/ 207935 h 3249205"/>
                <a:gd name="connsiteX181" fmla="*/ 1051214 w 2890837"/>
                <a:gd name="connsiteY181" fmla="*/ 174932 h 3249205"/>
                <a:gd name="connsiteX182" fmla="*/ 1101186 w 2890837"/>
                <a:gd name="connsiteY182" fmla="*/ 144360 h 3249205"/>
                <a:gd name="connsiteX183" fmla="*/ 1147176 w 2890837"/>
                <a:gd name="connsiteY183" fmla="*/ 117027 h 3249205"/>
                <a:gd name="connsiteX184" fmla="*/ 1189384 w 2890837"/>
                <a:gd name="connsiteY184" fmla="*/ 92325 h 3249205"/>
                <a:gd name="connsiteX185" fmla="*/ 1228407 w 2890837"/>
                <a:gd name="connsiteY185" fmla="*/ 70864 h 3249205"/>
                <a:gd name="connsiteX186" fmla="*/ 1264642 w 2890837"/>
                <a:gd name="connsiteY186" fmla="*/ 52034 h 3249205"/>
                <a:gd name="connsiteX187" fmla="*/ 1298488 w 2890837"/>
                <a:gd name="connsiteY187" fmla="*/ 36242 h 3249205"/>
                <a:gd name="connsiteX188" fmla="*/ 1330342 w 2890837"/>
                <a:gd name="connsiteY188" fmla="*/ 23081 h 3249205"/>
                <a:gd name="connsiteX189" fmla="*/ 1360406 w 2890837"/>
                <a:gd name="connsiteY189" fmla="*/ 12958 h 3249205"/>
                <a:gd name="connsiteX190" fmla="*/ 1389473 w 2890837"/>
                <a:gd name="connsiteY190" fmla="*/ 5872 h 3249205"/>
                <a:gd name="connsiteX191" fmla="*/ 1417744 w 2890837"/>
                <a:gd name="connsiteY191" fmla="*/ 1417 h 3249205"/>
                <a:gd name="connsiteX192" fmla="*/ 1445618 w 2890837"/>
                <a:gd name="connsiteY192" fmla="*/ 0 h 32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2890837" h="3249205">
                  <a:moveTo>
                    <a:pt x="1445618" y="0"/>
                  </a:moveTo>
                  <a:lnTo>
                    <a:pt x="1473092" y="1417"/>
                  </a:lnTo>
                  <a:lnTo>
                    <a:pt x="1501364" y="5872"/>
                  </a:lnTo>
                  <a:lnTo>
                    <a:pt x="1530431" y="12958"/>
                  </a:lnTo>
                  <a:lnTo>
                    <a:pt x="1560494" y="23081"/>
                  </a:lnTo>
                  <a:lnTo>
                    <a:pt x="1592350" y="36242"/>
                  </a:lnTo>
                  <a:lnTo>
                    <a:pt x="1626195" y="52034"/>
                  </a:lnTo>
                  <a:lnTo>
                    <a:pt x="1662430" y="70864"/>
                  </a:lnTo>
                  <a:lnTo>
                    <a:pt x="1701453" y="92325"/>
                  </a:lnTo>
                  <a:lnTo>
                    <a:pt x="1743660" y="117027"/>
                  </a:lnTo>
                  <a:lnTo>
                    <a:pt x="1789651" y="144360"/>
                  </a:lnTo>
                  <a:lnTo>
                    <a:pt x="1839624" y="174932"/>
                  </a:lnTo>
                  <a:lnTo>
                    <a:pt x="1894175" y="207935"/>
                  </a:lnTo>
                  <a:lnTo>
                    <a:pt x="1953505" y="244176"/>
                  </a:lnTo>
                  <a:lnTo>
                    <a:pt x="2018011" y="283050"/>
                  </a:lnTo>
                  <a:lnTo>
                    <a:pt x="2088291" y="325164"/>
                  </a:lnTo>
                  <a:lnTo>
                    <a:pt x="2164743" y="369706"/>
                  </a:lnTo>
                  <a:lnTo>
                    <a:pt x="2241195" y="414047"/>
                  </a:lnTo>
                  <a:lnTo>
                    <a:pt x="2312470" y="454338"/>
                  </a:lnTo>
                  <a:lnTo>
                    <a:pt x="2378171" y="491187"/>
                  </a:lnTo>
                  <a:lnTo>
                    <a:pt x="2439094" y="524999"/>
                  </a:lnTo>
                  <a:lnTo>
                    <a:pt x="2494641" y="555775"/>
                  </a:lnTo>
                  <a:lnTo>
                    <a:pt x="2545808" y="584323"/>
                  </a:lnTo>
                  <a:lnTo>
                    <a:pt x="2592396" y="610643"/>
                  </a:lnTo>
                  <a:lnTo>
                    <a:pt x="2634604" y="635142"/>
                  </a:lnTo>
                  <a:lnTo>
                    <a:pt x="2672830" y="658628"/>
                  </a:lnTo>
                  <a:lnTo>
                    <a:pt x="2707273" y="680697"/>
                  </a:lnTo>
                  <a:lnTo>
                    <a:pt x="2737535" y="702159"/>
                  </a:lnTo>
                  <a:lnTo>
                    <a:pt x="2764811" y="723620"/>
                  </a:lnTo>
                  <a:lnTo>
                    <a:pt x="2788702" y="744677"/>
                  </a:lnTo>
                  <a:lnTo>
                    <a:pt x="2809209" y="766341"/>
                  </a:lnTo>
                  <a:lnTo>
                    <a:pt x="2827127" y="788815"/>
                  </a:lnTo>
                  <a:lnTo>
                    <a:pt x="2842258" y="812301"/>
                  </a:lnTo>
                  <a:lnTo>
                    <a:pt x="2854801" y="837205"/>
                  </a:lnTo>
                  <a:lnTo>
                    <a:pt x="2865154" y="863931"/>
                  </a:lnTo>
                  <a:lnTo>
                    <a:pt x="2873516" y="892884"/>
                  </a:lnTo>
                  <a:lnTo>
                    <a:pt x="2879688" y="924266"/>
                  </a:lnTo>
                  <a:lnTo>
                    <a:pt x="2884665" y="958483"/>
                  </a:lnTo>
                  <a:lnTo>
                    <a:pt x="2887850" y="995940"/>
                  </a:lnTo>
                  <a:lnTo>
                    <a:pt x="2889842" y="1036838"/>
                  </a:lnTo>
                  <a:lnTo>
                    <a:pt x="2890638" y="1081786"/>
                  </a:lnTo>
                  <a:lnTo>
                    <a:pt x="2890837" y="1131188"/>
                  </a:lnTo>
                  <a:lnTo>
                    <a:pt x="2890240" y="1185045"/>
                  </a:lnTo>
                  <a:lnTo>
                    <a:pt x="2889045" y="1243558"/>
                  </a:lnTo>
                  <a:lnTo>
                    <a:pt x="2887850" y="1307740"/>
                  </a:lnTo>
                  <a:lnTo>
                    <a:pt x="2886457" y="1377592"/>
                  </a:lnTo>
                  <a:lnTo>
                    <a:pt x="2885262" y="1453315"/>
                  </a:lnTo>
                  <a:lnTo>
                    <a:pt x="2884267" y="1535719"/>
                  </a:lnTo>
                  <a:lnTo>
                    <a:pt x="2883869" y="1624603"/>
                  </a:lnTo>
                  <a:lnTo>
                    <a:pt x="2884267" y="1713486"/>
                  </a:lnTo>
                  <a:lnTo>
                    <a:pt x="2885262" y="1795891"/>
                  </a:lnTo>
                  <a:lnTo>
                    <a:pt x="2886457" y="1871614"/>
                  </a:lnTo>
                  <a:lnTo>
                    <a:pt x="2887850" y="1941465"/>
                  </a:lnTo>
                  <a:lnTo>
                    <a:pt x="2889045" y="2005647"/>
                  </a:lnTo>
                  <a:lnTo>
                    <a:pt x="2890240" y="2064161"/>
                  </a:lnTo>
                  <a:lnTo>
                    <a:pt x="2890837" y="2118017"/>
                  </a:lnTo>
                  <a:lnTo>
                    <a:pt x="2890638" y="2167419"/>
                  </a:lnTo>
                  <a:lnTo>
                    <a:pt x="2889842" y="2212367"/>
                  </a:lnTo>
                  <a:lnTo>
                    <a:pt x="2887850" y="2253265"/>
                  </a:lnTo>
                  <a:lnTo>
                    <a:pt x="2884665" y="2290722"/>
                  </a:lnTo>
                  <a:lnTo>
                    <a:pt x="2879887" y="2324939"/>
                  </a:lnTo>
                  <a:lnTo>
                    <a:pt x="2873516" y="2356322"/>
                  </a:lnTo>
                  <a:lnTo>
                    <a:pt x="2865154" y="2385275"/>
                  </a:lnTo>
                  <a:lnTo>
                    <a:pt x="2854801" y="2412000"/>
                  </a:lnTo>
                  <a:lnTo>
                    <a:pt x="2842258" y="2436904"/>
                  </a:lnTo>
                  <a:lnTo>
                    <a:pt x="2827127" y="2460390"/>
                  </a:lnTo>
                  <a:lnTo>
                    <a:pt x="2809209" y="2482864"/>
                  </a:lnTo>
                  <a:lnTo>
                    <a:pt x="2788702" y="2504528"/>
                  </a:lnTo>
                  <a:lnTo>
                    <a:pt x="2764811" y="2525585"/>
                  </a:lnTo>
                  <a:lnTo>
                    <a:pt x="2737734" y="2547046"/>
                  </a:lnTo>
                  <a:lnTo>
                    <a:pt x="2707273" y="2568508"/>
                  </a:lnTo>
                  <a:lnTo>
                    <a:pt x="2672830" y="2590779"/>
                  </a:lnTo>
                  <a:lnTo>
                    <a:pt x="2634803" y="2614063"/>
                  </a:lnTo>
                  <a:lnTo>
                    <a:pt x="2592396" y="2638562"/>
                  </a:lnTo>
                  <a:lnTo>
                    <a:pt x="2545808" y="2664883"/>
                  </a:lnTo>
                  <a:lnTo>
                    <a:pt x="2494641" y="2693431"/>
                  </a:lnTo>
                  <a:lnTo>
                    <a:pt x="2439094" y="2724408"/>
                  </a:lnTo>
                  <a:lnTo>
                    <a:pt x="2378171" y="2758220"/>
                  </a:lnTo>
                  <a:lnTo>
                    <a:pt x="2312470" y="2794867"/>
                  </a:lnTo>
                  <a:lnTo>
                    <a:pt x="2241195" y="2835158"/>
                  </a:lnTo>
                  <a:lnTo>
                    <a:pt x="2164743" y="2879499"/>
                  </a:lnTo>
                  <a:lnTo>
                    <a:pt x="2088291" y="2924042"/>
                  </a:lnTo>
                  <a:lnTo>
                    <a:pt x="2018011" y="2966155"/>
                  </a:lnTo>
                  <a:lnTo>
                    <a:pt x="1953505" y="3005029"/>
                  </a:lnTo>
                  <a:lnTo>
                    <a:pt x="1894175" y="3041271"/>
                  </a:lnTo>
                  <a:lnTo>
                    <a:pt x="1839624" y="3074273"/>
                  </a:lnTo>
                  <a:lnTo>
                    <a:pt x="1789651" y="3104846"/>
                  </a:lnTo>
                  <a:lnTo>
                    <a:pt x="1743660" y="3132179"/>
                  </a:lnTo>
                  <a:lnTo>
                    <a:pt x="1701453" y="3156880"/>
                  </a:lnTo>
                  <a:lnTo>
                    <a:pt x="1662430" y="3178341"/>
                  </a:lnTo>
                  <a:lnTo>
                    <a:pt x="1626195" y="3197171"/>
                  </a:lnTo>
                  <a:lnTo>
                    <a:pt x="1592350" y="3212963"/>
                  </a:lnTo>
                  <a:lnTo>
                    <a:pt x="1560494" y="3226124"/>
                  </a:lnTo>
                  <a:lnTo>
                    <a:pt x="1530431" y="3236247"/>
                  </a:lnTo>
                  <a:lnTo>
                    <a:pt x="1501364" y="3243334"/>
                  </a:lnTo>
                  <a:lnTo>
                    <a:pt x="1473092" y="3247788"/>
                  </a:lnTo>
                  <a:lnTo>
                    <a:pt x="1445618" y="3249205"/>
                  </a:lnTo>
                  <a:lnTo>
                    <a:pt x="1417744" y="3247788"/>
                  </a:lnTo>
                  <a:lnTo>
                    <a:pt x="1389473" y="3243334"/>
                  </a:lnTo>
                  <a:lnTo>
                    <a:pt x="1360406" y="3236247"/>
                  </a:lnTo>
                  <a:lnTo>
                    <a:pt x="1330342" y="3226124"/>
                  </a:lnTo>
                  <a:lnTo>
                    <a:pt x="1298488" y="3212963"/>
                  </a:lnTo>
                  <a:lnTo>
                    <a:pt x="1264642" y="3197171"/>
                  </a:lnTo>
                  <a:lnTo>
                    <a:pt x="1228407" y="3178341"/>
                  </a:lnTo>
                  <a:lnTo>
                    <a:pt x="1189384" y="3156880"/>
                  </a:lnTo>
                  <a:lnTo>
                    <a:pt x="1147176" y="3132179"/>
                  </a:lnTo>
                  <a:lnTo>
                    <a:pt x="1101186" y="3104846"/>
                  </a:lnTo>
                  <a:lnTo>
                    <a:pt x="1051214" y="3074273"/>
                  </a:lnTo>
                  <a:lnTo>
                    <a:pt x="996662" y="3041271"/>
                  </a:lnTo>
                  <a:lnTo>
                    <a:pt x="937332" y="3005029"/>
                  </a:lnTo>
                  <a:lnTo>
                    <a:pt x="872826" y="2966155"/>
                  </a:lnTo>
                  <a:lnTo>
                    <a:pt x="802546" y="2924042"/>
                  </a:lnTo>
                  <a:lnTo>
                    <a:pt x="726094" y="2879499"/>
                  </a:lnTo>
                  <a:lnTo>
                    <a:pt x="649642" y="2835158"/>
                  </a:lnTo>
                  <a:lnTo>
                    <a:pt x="578366" y="2794867"/>
                  </a:lnTo>
                  <a:lnTo>
                    <a:pt x="512666" y="2758018"/>
                  </a:lnTo>
                  <a:lnTo>
                    <a:pt x="451743" y="2724206"/>
                  </a:lnTo>
                  <a:lnTo>
                    <a:pt x="396196" y="2693431"/>
                  </a:lnTo>
                  <a:lnTo>
                    <a:pt x="345029" y="2664883"/>
                  </a:lnTo>
                  <a:lnTo>
                    <a:pt x="298441" y="2638562"/>
                  </a:lnTo>
                  <a:lnTo>
                    <a:pt x="256233" y="2614063"/>
                  </a:lnTo>
                  <a:lnTo>
                    <a:pt x="218007" y="2590577"/>
                  </a:lnTo>
                  <a:lnTo>
                    <a:pt x="183564" y="2568508"/>
                  </a:lnTo>
                  <a:lnTo>
                    <a:pt x="153302" y="2547046"/>
                  </a:lnTo>
                  <a:lnTo>
                    <a:pt x="126026" y="2525585"/>
                  </a:lnTo>
                  <a:lnTo>
                    <a:pt x="102135" y="2504528"/>
                  </a:lnTo>
                  <a:lnTo>
                    <a:pt x="81628" y="2482864"/>
                  </a:lnTo>
                  <a:lnTo>
                    <a:pt x="63710" y="2460390"/>
                  </a:lnTo>
                  <a:lnTo>
                    <a:pt x="48579" y="2436904"/>
                  </a:lnTo>
                  <a:lnTo>
                    <a:pt x="36036" y="2412000"/>
                  </a:lnTo>
                  <a:lnTo>
                    <a:pt x="25683" y="2385275"/>
                  </a:lnTo>
                  <a:lnTo>
                    <a:pt x="17321" y="2356322"/>
                  </a:lnTo>
                  <a:lnTo>
                    <a:pt x="11149" y="2324939"/>
                  </a:lnTo>
                  <a:lnTo>
                    <a:pt x="6172" y="2290722"/>
                  </a:lnTo>
                  <a:lnTo>
                    <a:pt x="2986" y="2253265"/>
                  </a:lnTo>
                  <a:lnTo>
                    <a:pt x="995" y="2212367"/>
                  </a:lnTo>
                  <a:lnTo>
                    <a:pt x="199" y="2167419"/>
                  </a:lnTo>
                  <a:lnTo>
                    <a:pt x="0" y="2118017"/>
                  </a:lnTo>
                  <a:lnTo>
                    <a:pt x="597" y="2064161"/>
                  </a:lnTo>
                  <a:lnTo>
                    <a:pt x="1792" y="2005647"/>
                  </a:lnTo>
                  <a:lnTo>
                    <a:pt x="2986" y="1941465"/>
                  </a:lnTo>
                  <a:lnTo>
                    <a:pt x="4380" y="1871614"/>
                  </a:lnTo>
                  <a:lnTo>
                    <a:pt x="5575" y="1795891"/>
                  </a:lnTo>
                  <a:lnTo>
                    <a:pt x="6570" y="1713486"/>
                  </a:lnTo>
                  <a:lnTo>
                    <a:pt x="6968" y="1624603"/>
                  </a:lnTo>
                  <a:lnTo>
                    <a:pt x="6570" y="1535719"/>
                  </a:lnTo>
                  <a:lnTo>
                    <a:pt x="5575" y="1453315"/>
                  </a:lnTo>
                  <a:lnTo>
                    <a:pt x="4380" y="1377592"/>
                  </a:lnTo>
                  <a:lnTo>
                    <a:pt x="2986" y="1307740"/>
                  </a:lnTo>
                  <a:lnTo>
                    <a:pt x="1792" y="1243558"/>
                  </a:lnTo>
                  <a:lnTo>
                    <a:pt x="597" y="1185045"/>
                  </a:lnTo>
                  <a:lnTo>
                    <a:pt x="0" y="1131188"/>
                  </a:lnTo>
                  <a:lnTo>
                    <a:pt x="199" y="1081786"/>
                  </a:lnTo>
                  <a:lnTo>
                    <a:pt x="995" y="1036838"/>
                  </a:lnTo>
                  <a:lnTo>
                    <a:pt x="2986" y="995940"/>
                  </a:lnTo>
                  <a:lnTo>
                    <a:pt x="6172" y="958483"/>
                  </a:lnTo>
                  <a:lnTo>
                    <a:pt x="10950" y="924266"/>
                  </a:lnTo>
                  <a:lnTo>
                    <a:pt x="17321" y="892884"/>
                  </a:lnTo>
                  <a:lnTo>
                    <a:pt x="25683" y="863931"/>
                  </a:lnTo>
                  <a:lnTo>
                    <a:pt x="36036" y="837205"/>
                  </a:lnTo>
                  <a:lnTo>
                    <a:pt x="48579" y="812301"/>
                  </a:lnTo>
                  <a:lnTo>
                    <a:pt x="63710" y="788815"/>
                  </a:lnTo>
                  <a:lnTo>
                    <a:pt x="81628" y="766341"/>
                  </a:lnTo>
                  <a:lnTo>
                    <a:pt x="102135" y="744677"/>
                  </a:lnTo>
                  <a:lnTo>
                    <a:pt x="126026" y="723620"/>
                  </a:lnTo>
                  <a:lnTo>
                    <a:pt x="153103" y="702159"/>
                  </a:lnTo>
                  <a:lnTo>
                    <a:pt x="183564" y="680697"/>
                  </a:lnTo>
                  <a:lnTo>
                    <a:pt x="218007" y="658426"/>
                  </a:lnTo>
                  <a:lnTo>
                    <a:pt x="256034" y="635142"/>
                  </a:lnTo>
                  <a:lnTo>
                    <a:pt x="298441" y="610643"/>
                  </a:lnTo>
                  <a:lnTo>
                    <a:pt x="345029" y="584323"/>
                  </a:lnTo>
                  <a:lnTo>
                    <a:pt x="396196" y="555775"/>
                  </a:lnTo>
                  <a:lnTo>
                    <a:pt x="451743" y="524797"/>
                  </a:lnTo>
                  <a:lnTo>
                    <a:pt x="512666" y="490985"/>
                  </a:lnTo>
                  <a:lnTo>
                    <a:pt x="578366" y="454338"/>
                  </a:lnTo>
                  <a:lnTo>
                    <a:pt x="649642" y="414047"/>
                  </a:lnTo>
                  <a:lnTo>
                    <a:pt x="726094" y="369706"/>
                  </a:lnTo>
                  <a:lnTo>
                    <a:pt x="802546" y="325164"/>
                  </a:lnTo>
                  <a:lnTo>
                    <a:pt x="872826" y="283050"/>
                  </a:lnTo>
                  <a:lnTo>
                    <a:pt x="937332" y="244176"/>
                  </a:lnTo>
                  <a:lnTo>
                    <a:pt x="996662" y="207935"/>
                  </a:lnTo>
                  <a:lnTo>
                    <a:pt x="1051214" y="174932"/>
                  </a:lnTo>
                  <a:lnTo>
                    <a:pt x="1101186" y="144360"/>
                  </a:lnTo>
                  <a:lnTo>
                    <a:pt x="1147176" y="117027"/>
                  </a:lnTo>
                  <a:lnTo>
                    <a:pt x="1189384" y="92325"/>
                  </a:lnTo>
                  <a:lnTo>
                    <a:pt x="1228407" y="70864"/>
                  </a:lnTo>
                  <a:lnTo>
                    <a:pt x="1264642" y="52034"/>
                  </a:lnTo>
                  <a:lnTo>
                    <a:pt x="1298488" y="36242"/>
                  </a:lnTo>
                  <a:lnTo>
                    <a:pt x="1330342" y="23081"/>
                  </a:lnTo>
                  <a:lnTo>
                    <a:pt x="1360406" y="12958"/>
                  </a:lnTo>
                  <a:lnTo>
                    <a:pt x="1389473" y="5872"/>
                  </a:lnTo>
                  <a:lnTo>
                    <a:pt x="1417744" y="1417"/>
                  </a:lnTo>
                  <a:lnTo>
                    <a:pt x="14456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44500" dist="1270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AutoShape 59">
              <a:extLst>
                <a:ext uri="{FF2B5EF4-FFF2-40B4-BE49-F238E27FC236}">
                  <a16:creationId xmlns="" xmlns:a16="http://schemas.microsoft.com/office/drawing/2014/main" id="{B4C2D3D5-CA06-4A08-8CE7-ECADD75F6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049" y="1343524"/>
              <a:ext cx="410246" cy="409546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0" name="Group 19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28BB10B4-992D-4FAC-8001-5E660DA61DFD}"/>
              </a:ext>
            </a:extLst>
          </p:cNvPr>
          <p:cNvGrpSpPr/>
          <p:nvPr/>
        </p:nvGrpSpPr>
        <p:grpSpPr>
          <a:xfrm>
            <a:off x="3693630" y="4390546"/>
            <a:ext cx="1145540" cy="1287546"/>
            <a:chOff x="4285726" y="4485455"/>
            <a:chExt cx="1145540" cy="1287546"/>
          </a:xfrm>
        </p:grpSpPr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E90E2E63-2CA8-4F6E-A1A7-F218C3AAF675}"/>
                </a:ext>
              </a:extLst>
            </p:cNvPr>
            <p:cNvSpPr/>
            <p:nvPr/>
          </p:nvSpPr>
          <p:spPr>
            <a:xfrm>
              <a:off x="4285726" y="4485455"/>
              <a:ext cx="1145540" cy="1287546"/>
            </a:xfrm>
            <a:custGeom>
              <a:avLst/>
              <a:gdLst>
                <a:gd name="connsiteX0" fmla="*/ 1445618 w 2890837"/>
                <a:gd name="connsiteY0" fmla="*/ 0 h 3249205"/>
                <a:gd name="connsiteX1" fmla="*/ 1473092 w 2890837"/>
                <a:gd name="connsiteY1" fmla="*/ 1417 h 3249205"/>
                <a:gd name="connsiteX2" fmla="*/ 1501364 w 2890837"/>
                <a:gd name="connsiteY2" fmla="*/ 5872 h 3249205"/>
                <a:gd name="connsiteX3" fmla="*/ 1530431 w 2890837"/>
                <a:gd name="connsiteY3" fmla="*/ 12958 h 3249205"/>
                <a:gd name="connsiteX4" fmla="*/ 1560494 w 2890837"/>
                <a:gd name="connsiteY4" fmla="*/ 23081 h 3249205"/>
                <a:gd name="connsiteX5" fmla="*/ 1592350 w 2890837"/>
                <a:gd name="connsiteY5" fmla="*/ 36242 h 3249205"/>
                <a:gd name="connsiteX6" fmla="*/ 1626195 w 2890837"/>
                <a:gd name="connsiteY6" fmla="*/ 52034 h 3249205"/>
                <a:gd name="connsiteX7" fmla="*/ 1662430 w 2890837"/>
                <a:gd name="connsiteY7" fmla="*/ 70864 h 3249205"/>
                <a:gd name="connsiteX8" fmla="*/ 1701453 w 2890837"/>
                <a:gd name="connsiteY8" fmla="*/ 92325 h 3249205"/>
                <a:gd name="connsiteX9" fmla="*/ 1743660 w 2890837"/>
                <a:gd name="connsiteY9" fmla="*/ 117027 h 3249205"/>
                <a:gd name="connsiteX10" fmla="*/ 1789651 w 2890837"/>
                <a:gd name="connsiteY10" fmla="*/ 144360 h 3249205"/>
                <a:gd name="connsiteX11" fmla="*/ 1839624 w 2890837"/>
                <a:gd name="connsiteY11" fmla="*/ 174932 h 3249205"/>
                <a:gd name="connsiteX12" fmla="*/ 1894175 w 2890837"/>
                <a:gd name="connsiteY12" fmla="*/ 207935 h 3249205"/>
                <a:gd name="connsiteX13" fmla="*/ 1953505 w 2890837"/>
                <a:gd name="connsiteY13" fmla="*/ 244176 h 3249205"/>
                <a:gd name="connsiteX14" fmla="*/ 2018011 w 2890837"/>
                <a:gd name="connsiteY14" fmla="*/ 283050 h 3249205"/>
                <a:gd name="connsiteX15" fmla="*/ 2088291 w 2890837"/>
                <a:gd name="connsiteY15" fmla="*/ 325164 h 3249205"/>
                <a:gd name="connsiteX16" fmla="*/ 2164743 w 2890837"/>
                <a:gd name="connsiteY16" fmla="*/ 369706 h 3249205"/>
                <a:gd name="connsiteX17" fmla="*/ 2241195 w 2890837"/>
                <a:gd name="connsiteY17" fmla="*/ 414047 h 3249205"/>
                <a:gd name="connsiteX18" fmla="*/ 2312470 w 2890837"/>
                <a:gd name="connsiteY18" fmla="*/ 454338 h 3249205"/>
                <a:gd name="connsiteX19" fmla="*/ 2378171 w 2890837"/>
                <a:gd name="connsiteY19" fmla="*/ 491187 h 3249205"/>
                <a:gd name="connsiteX20" fmla="*/ 2439094 w 2890837"/>
                <a:gd name="connsiteY20" fmla="*/ 524999 h 3249205"/>
                <a:gd name="connsiteX21" fmla="*/ 2494641 w 2890837"/>
                <a:gd name="connsiteY21" fmla="*/ 555775 h 3249205"/>
                <a:gd name="connsiteX22" fmla="*/ 2545808 w 2890837"/>
                <a:gd name="connsiteY22" fmla="*/ 584323 h 3249205"/>
                <a:gd name="connsiteX23" fmla="*/ 2592396 w 2890837"/>
                <a:gd name="connsiteY23" fmla="*/ 610643 h 3249205"/>
                <a:gd name="connsiteX24" fmla="*/ 2634604 w 2890837"/>
                <a:gd name="connsiteY24" fmla="*/ 635142 h 3249205"/>
                <a:gd name="connsiteX25" fmla="*/ 2672830 w 2890837"/>
                <a:gd name="connsiteY25" fmla="*/ 658628 h 3249205"/>
                <a:gd name="connsiteX26" fmla="*/ 2707273 w 2890837"/>
                <a:gd name="connsiteY26" fmla="*/ 680697 h 3249205"/>
                <a:gd name="connsiteX27" fmla="*/ 2737535 w 2890837"/>
                <a:gd name="connsiteY27" fmla="*/ 702159 h 3249205"/>
                <a:gd name="connsiteX28" fmla="*/ 2764811 w 2890837"/>
                <a:gd name="connsiteY28" fmla="*/ 723620 h 3249205"/>
                <a:gd name="connsiteX29" fmla="*/ 2788702 w 2890837"/>
                <a:gd name="connsiteY29" fmla="*/ 744677 h 3249205"/>
                <a:gd name="connsiteX30" fmla="*/ 2809209 w 2890837"/>
                <a:gd name="connsiteY30" fmla="*/ 766341 h 3249205"/>
                <a:gd name="connsiteX31" fmla="*/ 2827127 w 2890837"/>
                <a:gd name="connsiteY31" fmla="*/ 788815 h 3249205"/>
                <a:gd name="connsiteX32" fmla="*/ 2842258 w 2890837"/>
                <a:gd name="connsiteY32" fmla="*/ 812301 h 3249205"/>
                <a:gd name="connsiteX33" fmla="*/ 2854801 w 2890837"/>
                <a:gd name="connsiteY33" fmla="*/ 837205 h 3249205"/>
                <a:gd name="connsiteX34" fmla="*/ 2865154 w 2890837"/>
                <a:gd name="connsiteY34" fmla="*/ 863931 h 3249205"/>
                <a:gd name="connsiteX35" fmla="*/ 2873516 w 2890837"/>
                <a:gd name="connsiteY35" fmla="*/ 892884 h 3249205"/>
                <a:gd name="connsiteX36" fmla="*/ 2879688 w 2890837"/>
                <a:gd name="connsiteY36" fmla="*/ 924266 h 3249205"/>
                <a:gd name="connsiteX37" fmla="*/ 2884665 w 2890837"/>
                <a:gd name="connsiteY37" fmla="*/ 958483 h 3249205"/>
                <a:gd name="connsiteX38" fmla="*/ 2887850 w 2890837"/>
                <a:gd name="connsiteY38" fmla="*/ 995940 h 3249205"/>
                <a:gd name="connsiteX39" fmla="*/ 2889842 w 2890837"/>
                <a:gd name="connsiteY39" fmla="*/ 1036838 h 3249205"/>
                <a:gd name="connsiteX40" fmla="*/ 2890638 w 2890837"/>
                <a:gd name="connsiteY40" fmla="*/ 1081786 h 3249205"/>
                <a:gd name="connsiteX41" fmla="*/ 2890837 w 2890837"/>
                <a:gd name="connsiteY41" fmla="*/ 1131188 h 3249205"/>
                <a:gd name="connsiteX42" fmla="*/ 2890240 w 2890837"/>
                <a:gd name="connsiteY42" fmla="*/ 1185045 h 3249205"/>
                <a:gd name="connsiteX43" fmla="*/ 2889045 w 2890837"/>
                <a:gd name="connsiteY43" fmla="*/ 1243558 h 3249205"/>
                <a:gd name="connsiteX44" fmla="*/ 2887850 w 2890837"/>
                <a:gd name="connsiteY44" fmla="*/ 1307740 h 3249205"/>
                <a:gd name="connsiteX45" fmla="*/ 2886457 w 2890837"/>
                <a:gd name="connsiteY45" fmla="*/ 1377592 h 3249205"/>
                <a:gd name="connsiteX46" fmla="*/ 2885262 w 2890837"/>
                <a:gd name="connsiteY46" fmla="*/ 1453315 h 3249205"/>
                <a:gd name="connsiteX47" fmla="*/ 2884267 w 2890837"/>
                <a:gd name="connsiteY47" fmla="*/ 1535719 h 3249205"/>
                <a:gd name="connsiteX48" fmla="*/ 2883869 w 2890837"/>
                <a:gd name="connsiteY48" fmla="*/ 1624603 h 3249205"/>
                <a:gd name="connsiteX49" fmla="*/ 2884267 w 2890837"/>
                <a:gd name="connsiteY49" fmla="*/ 1713486 h 3249205"/>
                <a:gd name="connsiteX50" fmla="*/ 2885262 w 2890837"/>
                <a:gd name="connsiteY50" fmla="*/ 1795891 h 3249205"/>
                <a:gd name="connsiteX51" fmla="*/ 2886457 w 2890837"/>
                <a:gd name="connsiteY51" fmla="*/ 1871614 h 3249205"/>
                <a:gd name="connsiteX52" fmla="*/ 2887850 w 2890837"/>
                <a:gd name="connsiteY52" fmla="*/ 1941465 h 3249205"/>
                <a:gd name="connsiteX53" fmla="*/ 2889045 w 2890837"/>
                <a:gd name="connsiteY53" fmla="*/ 2005647 h 3249205"/>
                <a:gd name="connsiteX54" fmla="*/ 2890240 w 2890837"/>
                <a:gd name="connsiteY54" fmla="*/ 2064161 h 3249205"/>
                <a:gd name="connsiteX55" fmla="*/ 2890837 w 2890837"/>
                <a:gd name="connsiteY55" fmla="*/ 2118017 h 3249205"/>
                <a:gd name="connsiteX56" fmla="*/ 2890638 w 2890837"/>
                <a:gd name="connsiteY56" fmla="*/ 2167419 h 3249205"/>
                <a:gd name="connsiteX57" fmla="*/ 2889842 w 2890837"/>
                <a:gd name="connsiteY57" fmla="*/ 2212367 h 3249205"/>
                <a:gd name="connsiteX58" fmla="*/ 2887850 w 2890837"/>
                <a:gd name="connsiteY58" fmla="*/ 2253265 h 3249205"/>
                <a:gd name="connsiteX59" fmla="*/ 2884665 w 2890837"/>
                <a:gd name="connsiteY59" fmla="*/ 2290722 h 3249205"/>
                <a:gd name="connsiteX60" fmla="*/ 2879887 w 2890837"/>
                <a:gd name="connsiteY60" fmla="*/ 2324939 h 3249205"/>
                <a:gd name="connsiteX61" fmla="*/ 2873516 w 2890837"/>
                <a:gd name="connsiteY61" fmla="*/ 2356322 h 3249205"/>
                <a:gd name="connsiteX62" fmla="*/ 2865154 w 2890837"/>
                <a:gd name="connsiteY62" fmla="*/ 2385275 h 3249205"/>
                <a:gd name="connsiteX63" fmla="*/ 2854801 w 2890837"/>
                <a:gd name="connsiteY63" fmla="*/ 2412000 h 3249205"/>
                <a:gd name="connsiteX64" fmla="*/ 2842258 w 2890837"/>
                <a:gd name="connsiteY64" fmla="*/ 2436904 h 3249205"/>
                <a:gd name="connsiteX65" fmla="*/ 2827127 w 2890837"/>
                <a:gd name="connsiteY65" fmla="*/ 2460390 h 3249205"/>
                <a:gd name="connsiteX66" fmla="*/ 2809209 w 2890837"/>
                <a:gd name="connsiteY66" fmla="*/ 2482864 h 3249205"/>
                <a:gd name="connsiteX67" fmla="*/ 2788702 w 2890837"/>
                <a:gd name="connsiteY67" fmla="*/ 2504528 h 3249205"/>
                <a:gd name="connsiteX68" fmla="*/ 2764811 w 2890837"/>
                <a:gd name="connsiteY68" fmla="*/ 2525585 h 3249205"/>
                <a:gd name="connsiteX69" fmla="*/ 2737734 w 2890837"/>
                <a:gd name="connsiteY69" fmla="*/ 2547046 h 3249205"/>
                <a:gd name="connsiteX70" fmla="*/ 2707273 w 2890837"/>
                <a:gd name="connsiteY70" fmla="*/ 2568508 h 3249205"/>
                <a:gd name="connsiteX71" fmla="*/ 2672830 w 2890837"/>
                <a:gd name="connsiteY71" fmla="*/ 2590779 h 3249205"/>
                <a:gd name="connsiteX72" fmla="*/ 2634803 w 2890837"/>
                <a:gd name="connsiteY72" fmla="*/ 2614063 h 3249205"/>
                <a:gd name="connsiteX73" fmla="*/ 2592396 w 2890837"/>
                <a:gd name="connsiteY73" fmla="*/ 2638562 h 3249205"/>
                <a:gd name="connsiteX74" fmla="*/ 2545808 w 2890837"/>
                <a:gd name="connsiteY74" fmla="*/ 2664883 h 3249205"/>
                <a:gd name="connsiteX75" fmla="*/ 2494641 w 2890837"/>
                <a:gd name="connsiteY75" fmla="*/ 2693431 h 3249205"/>
                <a:gd name="connsiteX76" fmla="*/ 2439094 w 2890837"/>
                <a:gd name="connsiteY76" fmla="*/ 2724408 h 3249205"/>
                <a:gd name="connsiteX77" fmla="*/ 2378171 w 2890837"/>
                <a:gd name="connsiteY77" fmla="*/ 2758220 h 3249205"/>
                <a:gd name="connsiteX78" fmla="*/ 2312470 w 2890837"/>
                <a:gd name="connsiteY78" fmla="*/ 2794867 h 3249205"/>
                <a:gd name="connsiteX79" fmla="*/ 2241195 w 2890837"/>
                <a:gd name="connsiteY79" fmla="*/ 2835158 h 3249205"/>
                <a:gd name="connsiteX80" fmla="*/ 2164743 w 2890837"/>
                <a:gd name="connsiteY80" fmla="*/ 2879499 h 3249205"/>
                <a:gd name="connsiteX81" fmla="*/ 2088291 w 2890837"/>
                <a:gd name="connsiteY81" fmla="*/ 2924042 h 3249205"/>
                <a:gd name="connsiteX82" fmla="*/ 2018011 w 2890837"/>
                <a:gd name="connsiteY82" fmla="*/ 2966155 h 3249205"/>
                <a:gd name="connsiteX83" fmla="*/ 1953505 w 2890837"/>
                <a:gd name="connsiteY83" fmla="*/ 3005029 h 3249205"/>
                <a:gd name="connsiteX84" fmla="*/ 1894175 w 2890837"/>
                <a:gd name="connsiteY84" fmla="*/ 3041271 h 3249205"/>
                <a:gd name="connsiteX85" fmla="*/ 1839624 w 2890837"/>
                <a:gd name="connsiteY85" fmla="*/ 3074273 h 3249205"/>
                <a:gd name="connsiteX86" fmla="*/ 1789651 w 2890837"/>
                <a:gd name="connsiteY86" fmla="*/ 3104846 h 3249205"/>
                <a:gd name="connsiteX87" fmla="*/ 1743660 w 2890837"/>
                <a:gd name="connsiteY87" fmla="*/ 3132179 h 3249205"/>
                <a:gd name="connsiteX88" fmla="*/ 1701453 w 2890837"/>
                <a:gd name="connsiteY88" fmla="*/ 3156880 h 3249205"/>
                <a:gd name="connsiteX89" fmla="*/ 1662430 w 2890837"/>
                <a:gd name="connsiteY89" fmla="*/ 3178341 h 3249205"/>
                <a:gd name="connsiteX90" fmla="*/ 1626195 w 2890837"/>
                <a:gd name="connsiteY90" fmla="*/ 3197171 h 3249205"/>
                <a:gd name="connsiteX91" fmla="*/ 1592350 w 2890837"/>
                <a:gd name="connsiteY91" fmla="*/ 3212963 h 3249205"/>
                <a:gd name="connsiteX92" fmla="*/ 1560494 w 2890837"/>
                <a:gd name="connsiteY92" fmla="*/ 3226124 h 3249205"/>
                <a:gd name="connsiteX93" fmla="*/ 1530431 w 2890837"/>
                <a:gd name="connsiteY93" fmla="*/ 3236247 h 3249205"/>
                <a:gd name="connsiteX94" fmla="*/ 1501364 w 2890837"/>
                <a:gd name="connsiteY94" fmla="*/ 3243334 h 3249205"/>
                <a:gd name="connsiteX95" fmla="*/ 1473092 w 2890837"/>
                <a:gd name="connsiteY95" fmla="*/ 3247788 h 3249205"/>
                <a:gd name="connsiteX96" fmla="*/ 1445618 w 2890837"/>
                <a:gd name="connsiteY96" fmla="*/ 3249205 h 3249205"/>
                <a:gd name="connsiteX97" fmla="*/ 1417744 w 2890837"/>
                <a:gd name="connsiteY97" fmla="*/ 3247788 h 3249205"/>
                <a:gd name="connsiteX98" fmla="*/ 1389473 w 2890837"/>
                <a:gd name="connsiteY98" fmla="*/ 3243334 h 3249205"/>
                <a:gd name="connsiteX99" fmla="*/ 1360406 w 2890837"/>
                <a:gd name="connsiteY99" fmla="*/ 3236247 h 3249205"/>
                <a:gd name="connsiteX100" fmla="*/ 1330342 w 2890837"/>
                <a:gd name="connsiteY100" fmla="*/ 3226124 h 3249205"/>
                <a:gd name="connsiteX101" fmla="*/ 1298488 w 2890837"/>
                <a:gd name="connsiteY101" fmla="*/ 3212963 h 3249205"/>
                <a:gd name="connsiteX102" fmla="*/ 1264642 w 2890837"/>
                <a:gd name="connsiteY102" fmla="*/ 3197171 h 3249205"/>
                <a:gd name="connsiteX103" fmla="*/ 1228407 w 2890837"/>
                <a:gd name="connsiteY103" fmla="*/ 3178341 h 3249205"/>
                <a:gd name="connsiteX104" fmla="*/ 1189384 w 2890837"/>
                <a:gd name="connsiteY104" fmla="*/ 3156880 h 3249205"/>
                <a:gd name="connsiteX105" fmla="*/ 1147176 w 2890837"/>
                <a:gd name="connsiteY105" fmla="*/ 3132179 h 3249205"/>
                <a:gd name="connsiteX106" fmla="*/ 1101186 w 2890837"/>
                <a:gd name="connsiteY106" fmla="*/ 3104846 h 3249205"/>
                <a:gd name="connsiteX107" fmla="*/ 1051214 w 2890837"/>
                <a:gd name="connsiteY107" fmla="*/ 3074273 h 3249205"/>
                <a:gd name="connsiteX108" fmla="*/ 996662 w 2890837"/>
                <a:gd name="connsiteY108" fmla="*/ 3041271 h 3249205"/>
                <a:gd name="connsiteX109" fmla="*/ 937332 w 2890837"/>
                <a:gd name="connsiteY109" fmla="*/ 3005029 h 3249205"/>
                <a:gd name="connsiteX110" fmla="*/ 872826 w 2890837"/>
                <a:gd name="connsiteY110" fmla="*/ 2966155 h 3249205"/>
                <a:gd name="connsiteX111" fmla="*/ 802546 w 2890837"/>
                <a:gd name="connsiteY111" fmla="*/ 2924042 h 3249205"/>
                <a:gd name="connsiteX112" fmla="*/ 726094 w 2890837"/>
                <a:gd name="connsiteY112" fmla="*/ 2879499 h 3249205"/>
                <a:gd name="connsiteX113" fmla="*/ 649642 w 2890837"/>
                <a:gd name="connsiteY113" fmla="*/ 2835158 h 3249205"/>
                <a:gd name="connsiteX114" fmla="*/ 578366 w 2890837"/>
                <a:gd name="connsiteY114" fmla="*/ 2794867 h 3249205"/>
                <a:gd name="connsiteX115" fmla="*/ 512666 w 2890837"/>
                <a:gd name="connsiteY115" fmla="*/ 2758018 h 3249205"/>
                <a:gd name="connsiteX116" fmla="*/ 451743 w 2890837"/>
                <a:gd name="connsiteY116" fmla="*/ 2724206 h 3249205"/>
                <a:gd name="connsiteX117" fmla="*/ 396196 w 2890837"/>
                <a:gd name="connsiteY117" fmla="*/ 2693431 h 3249205"/>
                <a:gd name="connsiteX118" fmla="*/ 345029 w 2890837"/>
                <a:gd name="connsiteY118" fmla="*/ 2664883 h 3249205"/>
                <a:gd name="connsiteX119" fmla="*/ 298441 w 2890837"/>
                <a:gd name="connsiteY119" fmla="*/ 2638562 h 3249205"/>
                <a:gd name="connsiteX120" fmla="*/ 256233 w 2890837"/>
                <a:gd name="connsiteY120" fmla="*/ 2614063 h 3249205"/>
                <a:gd name="connsiteX121" fmla="*/ 218007 w 2890837"/>
                <a:gd name="connsiteY121" fmla="*/ 2590577 h 3249205"/>
                <a:gd name="connsiteX122" fmla="*/ 183564 w 2890837"/>
                <a:gd name="connsiteY122" fmla="*/ 2568508 h 3249205"/>
                <a:gd name="connsiteX123" fmla="*/ 153302 w 2890837"/>
                <a:gd name="connsiteY123" fmla="*/ 2547046 h 3249205"/>
                <a:gd name="connsiteX124" fmla="*/ 126026 w 2890837"/>
                <a:gd name="connsiteY124" fmla="*/ 2525585 h 3249205"/>
                <a:gd name="connsiteX125" fmla="*/ 102135 w 2890837"/>
                <a:gd name="connsiteY125" fmla="*/ 2504528 h 3249205"/>
                <a:gd name="connsiteX126" fmla="*/ 81628 w 2890837"/>
                <a:gd name="connsiteY126" fmla="*/ 2482864 h 3249205"/>
                <a:gd name="connsiteX127" fmla="*/ 63710 w 2890837"/>
                <a:gd name="connsiteY127" fmla="*/ 2460390 h 3249205"/>
                <a:gd name="connsiteX128" fmla="*/ 48579 w 2890837"/>
                <a:gd name="connsiteY128" fmla="*/ 2436904 h 3249205"/>
                <a:gd name="connsiteX129" fmla="*/ 36036 w 2890837"/>
                <a:gd name="connsiteY129" fmla="*/ 2412000 h 3249205"/>
                <a:gd name="connsiteX130" fmla="*/ 25683 w 2890837"/>
                <a:gd name="connsiteY130" fmla="*/ 2385275 h 3249205"/>
                <a:gd name="connsiteX131" fmla="*/ 17321 w 2890837"/>
                <a:gd name="connsiteY131" fmla="*/ 2356322 h 3249205"/>
                <a:gd name="connsiteX132" fmla="*/ 11149 w 2890837"/>
                <a:gd name="connsiteY132" fmla="*/ 2324939 h 3249205"/>
                <a:gd name="connsiteX133" fmla="*/ 6172 w 2890837"/>
                <a:gd name="connsiteY133" fmla="*/ 2290722 h 3249205"/>
                <a:gd name="connsiteX134" fmla="*/ 2986 w 2890837"/>
                <a:gd name="connsiteY134" fmla="*/ 2253265 h 3249205"/>
                <a:gd name="connsiteX135" fmla="*/ 995 w 2890837"/>
                <a:gd name="connsiteY135" fmla="*/ 2212367 h 3249205"/>
                <a:gd name="connsiteX136" fmla="*/ 199 w 2890837"/>
                <a:gd name="connsiteY136" fmla="*/ 2167419 h 3249205"/>
                <a:gd name="connsiteX137" fmla="*/ 0 w 2890837"/>
                <a:gd name="connsiteY137" fmla="*/ 2118017 h 3249205"/>
                <a:gd name="connsiteX138" fmla="*/ 597 w 2890837"/>
                <a:gd name="connsiteY138" fmla="*/ 2064161 h 3249205"/>
                <a:gd name="connsiteX139" fmla="*/ 1792 w 2890837"/>
                <a:gd name="connsiteY139" fmla="*/ 2005647 h 3249205"/>
                <a:gd name="connsiteX140" fmla="*/ 2986 w 2890837"/>
                <a:gd name="connsiteY140" fmla="*/ 1941465 h 3249205"/>
                <a:gd name="connsiteX141" fmla="*/ 4380 w 2890837"/>
                <a:gd name="connsiteY141" fmla="*/ 1871614 h 3249205"/>
                <a:gd name="connsiteX142" fmla="*/ 5575 w 2890837"/>
                <a:gd name="connsiteY142" fmla="*/ 1795891 h 3249205"/>
                <a:gd name="connsiteX143" fmla="*/ 6570 w 2890837"/>
                <a:gd name="connsiteY143" fmla="*/ 1713486 h 3249205"/>
                <a:gd name="connsiteX144" fmla="*/ 6968 w 2890837"/>
                <a:gd name="connsiteY144" fmla="*/ 1624603 h 3249205"/>
                <a:gd name="connsiteX145" fmla="*/ 6570 w 2890837"/>
                <a:gd name="connsiteY145" fmla="*/ 1535719 h 3249205"/>
                <a:gd name="connsiteX146" fmla="*/ 5575 w 2890837"/>
                <a:gd name="connsiteY146" fmla="*/ 1453315 h 3249205"/>
                <a:gd name="connsiteX147" fmla="*/ 4380 w 2890837"/>
                <a:gd name="connsiteY147" fmla="*/ 1377592 h 3249205"/>
                <a:gd name="connsiteX148" fmla="*/ 2986 w 2890837"/>
                <a:gd name="connsiteY148" fmla="*/ 1307740 h 3249205"/>
                <a:gd name="connsiteX149" fmla="*/ 1792 w 2890837"/>
                <a:gd name="connsiteY149" fmla="*/ 1243558 h 3249205"/>
                <a:gd name="connsiteX150" fmla="*/ 597 w 2890837"/>
                <a:gd name="connsiteY150" fmla="*/ 1185045 h 3249205"/>
                <a:gd name="connsiteX151" fmla="*/ 0 w 2890837"/>
                <a:gd name="connsiteY151" fmla="*/ 1131188 h 3249205"/>
                <a:gd name="connsiteX152" fmla="*/ 199 w 2890837"/>
                <a:gd name="connsiteY152" fmla="*/ 1081786 h 3249205"/>
                <a:gd name="connsiteX153" fmla="*/ 995 w 2890837"/>
                <a:gd name="connsiteY153" fmla="*/ 1036838 h 3249205"/>
                <a:gd name="connsiteX154" fmla="*/ 2986 w 2890837"/>
                <a:gd name="connsiteY154" fmla="*/ 995940 h 3249205"/>
                <a:gd name="connsiteX155" fmla="*/ 6172 w 2890837"/>
                <a:gd name="connsiteY155" fmla="*/ 958483 h 3249205"/>
                <a:gd name="connsiteX156" fmla="*/ 10950 w 2890837"/>
                <a:gd name="connsiteY156" fmla="*/ 924266 h 3249205"/>
                <a:gd name="connsiteX157" fmla="*/ 17321 w 2890837"/>
                <a:gd name="connsiteY157" fmla="*/ 892884 h 3249205"/>
                <a:gd name="connsiteX158" fmla="*/ 25683 w 2890837"/>
                <a:gd name="connsiteY158" fmla="*/ 863931 h 3249205"/>
                <a:gd name="connsiteX159" fmla="*/ 36036 w 2890837"/>
                <a:gd name="connsiteY159" fmla="*/ 837205 h 3249205"/>
                <a:gd name="connsiteX160" fmla="*/ 48579 w 2890837"/>
                <a:gd name="connsiteY160" fmla="*/ 812301 h 3249205"/>
                <a:gd name="connsiteX161" fmla="*/ 63710 w 2890837"/>
                <a:gd name="connsiteY161" fmla="*/ 788815 h 3249205"/>
                <a:gd name="connsiteX162" fmla="*/ 81628 w 2890837"/>
                <a:gd name="connsiteY162" fmla="*/ 766341 h 3249205"/>
                <a:gd name="connsiteX163" fmla="*/ 102135 w 2890837"/>
                <a:gd name="connsiteY163" fmla="*/ 744677 h 3249205"/>
                <a:gd name="connsiteX164" fmla="*/ 126026 w 2890837"/>
                <a:gd name="connsiteY164" fmla="*/ 723620 h 3249205"/>
                <a:gd name="connsiteX165" fmla="*/ 153103 w 2890837"/>
                <a:gd name="connsiteY165" fmla="*/ 702159 h 3249205"/>
                <a:gd name="connsiteX166" fmla="*/ 183564 w 2890837"/>
                <a:gd name="connsiteY166" fmla="*/ 680697 h 3249205"/>
                <a:gd name="connsiteX167" fmla="*/ 218007 w 2890837"/>
                <a:gd name="connsiteY167" fmla="*/ 658426 h 3249205"/>
                <a:gd name="connsiteX168" fmla="*/ 256034 w 2890837"/>
                <a:gd name="connsiteY168" fmla="*/ 635142 h 3249205"/>
                <a:gd name="connsiteX169" fmla="*/ 298441 w 2890837"/>
                <a:gd name="connsiteY169" fmla="*/ 610643 h 3249205"/>
                <a:gd name="connsiteX170" fmla="*/ 345029 w 2890837"/>
                <a:gd name="connsiteY170" fmla="*/ 584323 h 3249205"/>
                <a:gd name="connsiteX171" fmla="*/ 396196 w 2890837"/>
                <a:gd name="connsiteY171" fmla="*/ 555775 h 3249205"/>
                <a:gd name="connsiteX172" fmla="*/ 451743 w 2890837"/>
                <a:gd name="connsiteY172" fmla="*/ 524797 h 3249205"/>
                <a:gd name="connsiteX173" fmla="*/ 512666 w 2890837"/>
                <a:gd name="connsiteY173" fmla="*/ 490985 h 3249205"/>
                <a:gd name="connsiteX174" fmla="*/ 578366 w 2890837"/>
                <a:gd name="connsiteY174" fmla="*/ 454338 h 3249205"/>
                <a:gd name="connsiteX175" fmla="*/ 649642 w 2890837"/>
                <a:gd name="connsiteY175" fmla="*/ 414047 h 3249205"/>
                <a:gd name="connsiteX176" fmla="*/ 726094 w 2890837"/>
                <a:gd name="connsiteY176" fmla="*/ 369706 h 3249205"/>
                <a:gd name="connsiteX177" fmla="*/ 802546 w 2890837"/>
                <a:gd name="connsiteY177" fmla="*/ 325164 h 3249205"/>
                <a:gd name="connsiteX178" fmla="*/ 872826 w 2890837"/>
                <a:gd name="connsiteY178" fmla="*/ 283050 h 3249205"/>
                <a:gd name="connsiteX179" fmla="*/ 937332 w 2890837"/>
                <a:gd name="connsiteY179" fmla="*/ 244176 h 3249205"/>
                <a:gd name="connsiteX180" fmla="*/ 996662 w 2890837"/>
                <a:gd name="connsiteY180" fmla="*/ 207935 h 3249205"/>
                <a:gd name="connsiteX181" fmla="*/ 1051214 w 2890837"/>
                <a:gd name="connsiteY181" fmla="*/ 174932 h 3249205"/>
                <a:gd name="connsiteX182" fmla="*/ 1101186 w 2890837"/>
                <a:gd name="connsiteY182" fmla="*/ 144360 h 3249205"/>
                <a:gd name="connsiteX183" fmla="*/ 1147176 w 2890837"/>
                <a:gd name="connsiteY183" fmla="*/ 117027 h 3249205"/>
                <a:gd name="connsiteX184" fmla="*/ 1189384 w 2890837"/>
                <a:gd name="connsiteY184" fmla="*/ 92325 h 3249205"/>
                <a:gd name="connsiteX185" fmla="*/ 1228407 w 2890837"/>
                <a:gd name="connsiteY185" fmla="*/ 70864 h 3249205"/>
                <a:gd name="connsiteX186" fmla="*/ 1264642 w 2890837"/>
                <a:gd name="connsiteY186" fmla="*/ 52034 h 3249205"/>
                <a:gd name="connsiteX187" fmla="*/ 1298488 w 2890837"/>
                <a:gd name="connsiteY187" fmla="*/ 36242 h 3249205"/>
                <a:gd name="connsiteX188" fmla="*/ 1330342 w 2890837"/>
                <a:gd name="connsiteY188" fmla="*/ 23081 h 3249205"/>
                <a:gd name="connsiteX189" fmla="*/ 1360406 w 2890837"/>
                <a:gd name="connsiteY189" fmla="*/ 12958 h 3249205"/>
                <a:gd name="connsiteX190" fmla="*/ 1389473 w 2890837"/>
                <a:gd name="connsiteY190" fmla="*/ 5872 h 3249205"/>
                <a:gd name="connsiteX191" fmla="*/ 1417744 w 2890837"/>
                <a:gd name="connsiteY191" fmla="*/ 1417 h 3249205"/>
                <a:gd name="connsiteX192" fmla="*/ 1445618 w 2890837"/>
                <a:gd name="connsiteY192" fmla="*/ 0 h 32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2890837" h="3249205">
                  <a:moveTo>
                    <a:pt x="1445618" y="0"/>
                  </a:moveTo>
                  <a:lnTo>
                    <a:pt x="1473092" y="1417"/>
                  </a:lnTo>
                  <a:lnTo>
                    <a:pt x="1501364" y="5872"/>
                  </a:lnTo>
                  <a:lnTo>
                    <a:pt x="1530431" y="12958"/>
                  </a:lnTo>
                  <a:lnTo>
                    <a:pt x="1560494" y="23081"/>
                  </a:lnTo>
                  <a:lnTo>
                    <a:pt x="1592350" y="36242"/>
                  </a:lnTo>
                  <a:lnTo>
                    <a:pt x="1626195" y="52034"/>
                  </a:lnTo>
                  <a:lnTo>
                    <a:pt x="1662430" y="70864"/>
                  </a:lnTo>
                  <a:lnTo>
                    <a:pt x="1701453" y="92325"/>
                  </a:lnTo>
                  <a:lnTo>
                    <a:pt x="1743660" y="117027"/>
                  </a:lnTo>
                  <a:lnTo>
                    <a:pt x="1789651" y="144360"/>
                  </a:lnTo>
                  <a:lnTo>
                    <a:pt x="1839624" y="174932"/>
                  </a:lnTo>
                  <a:lnTo>
                    <a:pt x="1894175" y="207935"/>
                  </a:lnTo>
                  <a:lnTo>
                    <a:pt x="1953505" y="244176"/>
                  </a:lnTo>
                  <a:lnTo>
                    <a:pt x="2018011" y="283050"/>
                  </a:lnTo>
                  <a:lnTo>
                    <a:pt x="2088291" y="325164"/>
                  </a:lnTo>
                  <a:lnTo>
                    <a:pt x="2164743" y="369706"/>
                  </a:lnTo>
                  <a:lnTo>
                    <a:pt x="2241195" y="414047"/>
                  </a:lnTo>
                  <a:lnTo>
                    <a:pt x="2312470" y="454338"/>
                  </a:lnTo>
                  <a:lnTo>
                    <a:pt x="2378171" y="491187"/>
                  </a:lnTo>
                  <a:lnTo>
                    <a:pt x="2439094" y="524999"/>
                  </a:lnTo>
                  <a:lnTo>
                    <a:pt x="2494641" y="555775"/>
                  </a:lnTo>
                  <a:lnTo>
                    <a:pt x="2545808" y="584323"/>
                  </a:lnTo>
                  <a:lnTo>
                    <a:pt x="2592396" y="610643"/>
                  </a:lnTo>
                  <a:lnTo>
                    <a:pt x="2634604" y="635142"/>
                  </a:lnTo>
                  <a:lnTo>
                    <a:pt x="2672830" y="658628"/>
                  </a:lnTo>
                  <a:lnTo>
                    <a:pt x="2707273" y="680697"/>
                  </a:lnTo>
                  <a:lnTo>
                    <a:pt x="2737535" y="702159"/>
                  </a:lnTo>
                  <a:lnTo>
                    <a:pt x="2764811" y="723620"/>
                  </a:lnTo>
                  <a:lnTo>
                    <a:pt x="2788702" y="744677"/>
                  </a:lnTo>
                  <a:lnTo>
                    <a:pt x="2809209" y="766341"/>
                  </a:lnTo>
                  <a:lnTo>
                    <a:pt x="2827127" y="788815"/>
                  </a:lnTo>
                  <a:lnTo>
                    <a:pt x="2842258" y="812301"/>
                  </a:lnTo>
                  <a:lnTo>
                    <a:pt x="2854801" y="837205"/>
                  </a:lnTo>
                  <a:lnTo>
                    <a:pt x="2865154" y="863931"/>
                  </a:lnTo>
                  <a:lnTo>
                    <a:pt x="2873516" y="892884"/>
                  </a:lnTo>
                  <a:lnTo>
                    <a:pt x="2879688" y="924266"/>
                  </a:lnTo>
                  <a:lnTo>
                    <a:pt x="2884665" y="958483"/>
                  </a:lnTo>
                  <a:lnTo>
                    <a:pt x="2887850" y="995940"/>
                  </a:lnTo>
                  <a:lnTo>
                    <a:pt x="2889842" y="1036838"/>
                  </a:lnTo>
                  <a:lnTo>
                    <a:pt x="2890638" y="1081786"/>
                  </a:lnTo>
                  <a:lnTo>
                    <a:pt x="2890837" y="1131188"/>
                  </a:lnTo>
                  <a:lnTo>
                    <a:pt x="2890240" y="1185045"/>
                  </a:lnTo>
                  <a:lnTo>
                    <a:pt x="2889045" y="1243558"/>
                  </a:lnTo>
                  <a:lnTo>
                    <a:pt x="2887850" y="1307740"/>
                  </a:lnTo>
                  <a:lnTo>
                    <a:pt x="2886457" y="1377592"/>
                  </a:lnTo>
                  <a:lnTo>
                    <a:pt x="2885262" y="1453315"/>
                  </a:lnTo>
                  <a:lnTo>
                    <a:pt x="2884267" y="1535719"/>
                  </a:lnTo>
                  <a:lnTo>
                    <a:pt x="2883869" y="1624603"/>
                  </a:lnTo>
                  <a:lnTo>
                    <a:pt x="2884267" y="1713486"/>
                  </a:lnTo>
                  <a:lnTo>
                    <a:pt x="2885262" y="1795891"/>
                  </a:lnTo>
                  <a:lnTo>
                    <a:pt x="2886457" y="1871614"/>
                  </a:lnTo>
                  <a:lnTo>
                    <a:pt x="2887850" y="1941465"/>
                  </a:lnTo>
                  <a:lnTo>
                    <a:pt x="2889045" y="2005647"/>
                  </a:lnTo>
                  <a:lnTo>
                    <a:pt x="2890240" y="2064161"/>
                  </a:lnTo>
                  <a:lnTo>
                    <a:pt x="2890837" y="2118017"/>
                  </a:lnTo>
                  <a:lnTo>
                    <a:pt x="2890638" y="2167419"/>
                  </a:lnTo>
                  <a:lnTo>
                    <a:pt x="2889842" y="2212367"/>
                  </a:lnTo>
                  <a:lnTo>
                    <a:pt x="2887850" y="2253265"/>
                  </a:lnTo>
                  <a:lnTo>
                    <a:pt x="2884665" y="2290722"/>
                  </a:lnTo>
                  <a:lnTo>
                    <a:pt x="2879887" y="2324939"/>
                  </a:lnTo>
                  <a:lnTo>
                    <a:pt x="2873516" y="2356322"/>
                  </a:lnTo>
                  <a:lnTo>
                    <a:pt x="2865154" y="2385275"/>
                  </a:lnTo>
                  <a:lnTo>
                    <a:pt x="2854801" y="2412000"/>
                  </a:lnTo>
                  <a:lnTo>
                    <a:pt x="2842258" y="2436904"/>
                  </a:lnTo>
                  <a:lnTo>
                    <a:pt x="2827127" y="2460390"/>
                  </a:lnTo>
                  <a:lnTo>
                    <a:pt x="2809209" y="2482864"/>
                  </a:lnTo>
                  <a:lnTo>
                    <a:pt x="2788702" y="2504528"/>
                  </a:lnTo>
                  <a:lnTo>
                    <a:pt x="2764811" y="2525585"/>
                  </a:lnTo>
                  <a:lnTo>
                    <a:pt x="2737734" y="2547046"/>
                  </a:lnTo>
                  <a:lnTo>
                    <a:pt x="2707273" y="2568508"/>
                  </a:lnTo>
                  <a:lnTo>
                    <a:pt x="2672830" y="2590779"/>
                  </a:lnTo>
                  <a:lnTo>
                    <a:pt x="2634803" y="2614063"/>
                  </a:lnTo>
                  <a:lnTo>
                    <a:pt x="2592396" y="2638562"/>
                  </a:lnTo>
                  <a:lnTo>
                    <a:pt x="2545808" y="2664883"/>
                  </a:lnTo>
                  <a:lnTo>
                    <a:pt x="2494641" y="2693431"/>
                  </a:lnTo>
                  <a:lnTo>
                    <a:pt x="2439094" y="2724408"/>
                  </a:lnTo>
                  <a:lnTo>
                    <a:pt x="2378171" y="2758220"/>
                  </a:lnTo>
                  <a:lnTo>
                    <a:pt x="2312470" y="2794867"/>
                  </a:lnTo>
                  <a:lnTo>
                    <a:pt x="2241195" y="2835158"/>
                  </a:lnTo>
                  <a:lnTo>
                    <a:pt x="2164743" y="2879499"/>
                  </a:lnTo>
                  <a:lnTo>
                    <a:pt x="2088291" y="2924042"/>
                  </a:lnTo>
                  <a:lnTo>
                    <a:pt x="2018011" y="2966155"/>
                  </a:lnTo>
                  <a:lnTo>
                    <a:pt x="1953505" y="3005029"/>
                  </a:lnTo>
                  <a:lnTo>
                    <a:pt x="1894175" y="3041271"/>
                  </a:lnTo>
                  <a:lnTo>
                    <a:pt x="1839624" y="3074273"/>
                  </a:lnTo>
                  <a:lnTo>
                    <a:pt x="1789651" y="3104846"/>
                  </a:lnTo>
                  <a:lnTo>
                    <a:pt x="1743660" y="3132179"/>
                  </a:lnTo>
                  <a:lnTo>
                    <a:pt x="1701453" y="3156880"/>
                  </a:lnTo>
                  <a:lnTo>
                    <a:pt x="1662430" y="3178341"/>
                  </a:lnTo>
                  <a:lnTo>
                    <a:pt x="1626195" y="3197171"/>
                  </a:lnTo>
                  <a:lnTo>
                    <a:pt x="1592350" y="3212963"/>
                  </a:lnTo>
                  <a:lnTo>
                    <a:pt x="1560494" y="3226124"/>
                  </a:lnTo>
                  <a:lnTo>
                    <a:pt x="1530431" y="3236247"/>
                  </a:lnTo>
                  <a:lnTo>
                    <a:pt x="1501364" y="3243334"/>
                  </a:lnTo>
                  <a:lnTo>
                    <a:pt x="1473092" y="3247788"/>
                  </a:lnTo>
                  <a:lnTo>
                    <a:pt x="1445618" y="3249205"/>
                  </a:lnTo>
                  <a:lnTo>
                    <a:pt x="1417744" y="3247788"/>
                  </a:lnTo>
                  <a:lnTo>
                    <a:pt x="1389473" y="3243334"/>
                  </a:lnTo>
                  <a:lnTo>
                    <a:pt x="1360406" y="3236247"/>
                  </a:lnTo>
                  <a:lnTo>
                    <a:pt x="1330342" y="3226124"/>
                  </a:lnTo>
                  <a:lnTo>
                    <a:pt x="1298488" y="3212963"/>
                  </a:lnTo>
                  <a:lnTo>
                    <a:pt x="1264642" y="3197171"/>
                  </a:lnTo>
                  <a:lnTo>
                    <a:pt x="1228407" y="3178341"/>
                  </a:lnTo>
                  <a:lnTo>
                    <a:pt x="1189384" y="3156880"/>
                  </a:lnTo>
                  <a:lnTo>
                    <a:pt x="1147176" y="3132179"/>
                  </a:lnTo>
                  <a:lnTo>
                    <a:pt x="1101186" y="3104846"/>
                  </a:lnTo>
                  <a:lnTo>
                    <a:pt x="1051214" y="3074273"/>
                  </a:lnTo>
                  <a:lnTo>
                    <a:pt x="996662" y="3041271"/>
                  </a:lnTo>
                  <a:lnTo>
                    <a:pt x="937332" y="3005029"/>
                  </a:lnTo>
                  <a:lnTo>
                    <a:pt x="872826" y="2966155"/>
                  </a:lnTo>
                  <a:lnTo>
                    <a:pt x="802546" y="2924042"/>
                  </a:lnTo>
                  <a:lnTo>
                    <a:pt x="726094" y="2879499"/>
                  </a:lnTo>
                  <a:lnTo>
                    <a:pt x="649642" y="2835158"/>
                  </a:lnTo>
                  <a:lnTo>
                    <a:pt x="578366" y="2794867"/>
                  </a:lnTo>
                  <a:lnTo>
                    <a:pt x="512666" y="2758018"/>
                  </a:lnTo>
                  <a:lnTo>
                    <a:pt x="451743" y="2724206"/>
                  </a:lnTo>
                  <a:lnTo>
                    <a:pt x="396196" y="2693431"/>
                  </a:lnTo>
                  <a:lnTo>
                    <a:pt x="345029" y="2664883"/>
                  </a:lnTo>
                  <a:lnTo>
                    <a:pt x="298441" y="2638562"/>
                  </a:lnTo>
                  <a:lnTo>
                    <a:pt x="256233" y="2614063"/>
                  </a:lnTo>
                  <a:lnTo>
                    <a:pt x="218007" y="2590577"/>
                  </a:lnTo>
                  <a:lnTo>
                    <a:pt x="183564" y="2568508"/>
                  </a:lnTo>
                  <a:lnTo>
                    <a:pt x="153302" y="2547046"/>
                  </a:lnTo>
                  <a:lnTo>
                    <a:pt x="126026" y="2525585"/>
                  </a:lnTo>
                  <a:lnTo>
                    <a:pt x="102135" y="2504528"/>
                  </a:lnTo>
                  <a:lnTo>
                    <a:pt x="81628" y="2482864"/>
                  </a:lnTo>
                  <a:lnTo>
                    <a:pt x="63710" y="2460390"/>
                  </a:lnTo>
                  <a:lnTo>
                    <a:pt x="48579" y="2436904"/>
                  </a:lnTo>
                  <a:lnTo>
                    <a:pt x="36036" y="2412000"/>
                  </a:lnTo>
                  <a:lnTo>
                    <a:pt x="25683" y="2385275"/>
                  </a:lnTo>
                  <a:lnTo>
                    <a:pt x="17321" y="2356322"/>
                  </a:lnTo>
                  <a:lnTo>
                    <a:pt x="11149" y="2324939"/>
                  </a:lnTo>
                  <a:lnTo>
                    <a:pt x="6172" y="2290722"/>
                  </a:lnTo>
                  <a:lnTo>
                    <a:pt x="2986" y="2253265"/>
                  </a:lnTo>
                  <a:lnTo>
                    <a:pt x="995" y="2212367"/>
                  </a:lnTo>
                  <a:lnTo>
                    <a:pt x="199" y="2167419"/>
                  </a:lnTo>
                  <a:lnTo>
                    <a:pt x="0" y="2118017"/>
                  </a:lnTo>
                  <a:lnTo>
                    <a:pt x="597" y="2064161"/>
                  </a:lnTo>
                  <a:lnTo>
                    <a:pt x="1792" y="2005647"/>
                  </a:lnTo>
                  <a:lnTo>
                    <a:pt x="2986" y="1941465"/>
                  </a:lnTo>
                  <a:lnTo>
                    <a:pt x="4380" y="1871614"/>
                  </a:lnTo>
                  <a:lnTo>
                    <a:pt x="5575" y="1795891"/>
                  </a:lnTo>
                  <a:lnTo>
                    <a:pt x="6570" y="1713486"/>
                  </a:lnTo>
                  <a:lnTo>
                    <a:pt x="6968" y="1624603"/>
                  </a:lnTo>
                  <a:lnTo>
                    <a:pt x="6570" y="1535719"/>
                  </a:lnTo>
                  <a:lnTo>
                    <a:pt x="5575" y="1453315"/>
                  </a:lnTo>
                  <a:lnTo>
                    <a:pt x="4380" y="1377592"/>
                  </a:lnTo>
                  <a:lnTo>
                    <a:pt x="2986" y="1307740"/>
                  </a:lnTo>
                  <a:lnTo>
                    <a:pt x="1792" y="1243558"/>
                  </a:lnTo>
                  <a:lnTo>
                    <a:pt x="597" y="1185045"/>
                  </a:lnTo>
                  <a:lnTo>
                    <a:pt x="0" y="1131188"/>
                  </a:lnTo>
                  <a:lnTo>
                    <a:pt x="199" y="1081786"/>
                  </a:lnTo>
                  <a:lnTo>
                    <a:pt x="995" y="1036838"/>
                  </a:lnTo>
                  <a:lnTo>
                    <a:pt x="2986" y="995940"/>
                  </a:lnTo>
                  <a:lnTo>
                    <a:pt x="6172" y="958483"/>
                  </a:lnTo>
                  <a:lnTo>
                    <a:pt x="10950" y="924266"/>
                  </a:lnTo>
                  <a:lnTo>
                    <a:pt x="17321" y="892884"/>
                  </a:lnTo>
                  <a:lnTo>
                    <a:pt x="25683" y="863931"/>
                  </a:lnTo>
                  <a:lnTo>
                    <a:pt x="36036" y="837205"/>
                  </a:lnTo>
                  <a:lnTo>
                    <a:pt x="48579" y="812301"/>
                  </a:lnTo>
                  <a:lnTo>
                    <a:pt x="63710" y="788815"/>
                  </a:lnTo>
                  <a:lnTo>
                    <a:pt x="81628" y="766341"/>
                  </a:lnTo>
                  <a:lnTo>
                    <a:pt x="102135" y="744677"/>
                  </a:lnTo>
                  <a:lnTo>
                    <a:pt x="126026" y="723620"/>
                  </a:lnTo>
                  <a:lnTo>
                    <a:pt x="153103" y="702159"/>
                  </a:lnTo>
                  <a:lnTo>
                    <a:pt x="183564" y="680697"/>
                  </a:lnTo>
                  <a:lnTo>
                    <a:pt x="218007" y="658426"/>
                  </a:lnTo>
                  <a:lnTo>
                    <a:pt x="256034" y="635142"/>
                  </a:lnTo>
                  <a:lnTo>
                    <a:pt x="298441" y="610643"/>
                  </a:lnTo>
                  <a:lnTo>
                    <a:pt x="345029" y="584323"/>
                  </a:lnTo>
                  <a:lnTo>
                    <a:pt x="396196" y="555775"/>
                  </a:lnTo>
                  <a:lnTo>
                    <a:pt x="451743" y="524797"/>
                  </a:lnTo>
                  <a:lnTo>
                    <a:pt x="512666" y="490985"/>
                  </a:lnTo>
                  <a:lnTo>
                    <a:pt x="578366" y="454338"/>
                  </a:lnTo>
                  <a:lnTo>
                    <a:pt x="649642" y="414047"/>
                  </a:lnTo>
                  <a:lnTo>
                    <a:pt x="726094" y="369706"/>
                  </a:lnTo>
                  <a:lnTo>
                    <a:pt x="802546" y="325164"/>
                  </a:lnTo>
                  <a:lnTo>
                    <a:pt x="872826" y="283050"/>
                  </a:lnTo>
                  <a:lnTo>
                    <a:pt x="937332" y="244176"/>
                  </a:lnTo>
                  <a:lnTo>
                    <a:pt x="996662" y="207935"/>
                  </a:lnTo>
                  <a:lnTo>
                    <a:pt x="1051214" y="174932"/>
                  </a:lnTo>
                  <a:lnTo>
                    <a:pt x="1101186" y="144360"/>
                  </a:lnTo>
                  <a:lnTo>
                    <a:pt x="1147176" y="117027"/>
                  </a:lnTo>
                  <a:lnTo>
                    <a:pt x="1189384" y="92325"/>
                  </a:lnTo>
                  <a:lnTo>
                    <a:pt x="1228407" y="70864"/>
                  </a:lnTo>
                  <a:lnTo>
                    <a:pt x="1264642" y="52034"/>
                  </a:lnTo>
                  <a:lnTo>
                    <a:pt x="1298488" y="36242"/>
                  </a:lnTo>
                  <a:lnTo>
                    <a:pt x="1330342" y="23081"/>
                  </a:lnTo>
                  <a:lnTo>
                    <a:pt x="1360406" y="12958"/>
                  </a:lnTo>
                  <a:lnTo>
                    <a:pt x="1389473" y="5872"/>
                  </a:lnTo>
                  <a:lnTo>
                    <a:pt x="1417744" y="1417"/>
                  </a:lnTo>
                  <a:lnTo>
                    <a:pt x="14456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444500" dist="1270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AutoShape 117">
              <a:extLst>
                <a:ext uri="{FF2B5EF4-FFF2-40B4-BE49-F238E27FC236}">
                  <a16:creationId xmlns="" xmlns:a16="http://schemas.microsoft.com/office/drawing/2014/main" id="{A117C578-470A-44D2-826E-547258BD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324" y="4979064"/>
              <a:ext cx="464344" cy="348456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4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="" xmlns:a16="http://schemas.microsoft.com/office/drawing/2014/main" id="{9D6BB453-FF54-40D0-AB04-6EBA1D48FCDE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  <p:sp>
        <p:nvSpPr>
          <p:cNvPr id="16" name="Text Placeholder 2">
            <a:extLst>
              <a:ext uri="{FF2B5EF4-FFF2-40B4-BE49-F238E27FC236}">
                <a16:creationId xmlns="" xmlns:a16="http://schemas.microsoft.com/office/drawing/2014/main" id="{2C41FE0C-DD8F-42E9-ABC1-7FE6AF229135}"/>
              </a:ext>
            </a:extLst>
          </p:cNvPr>
          <p:cNvSpPr txBox="1">
            <a:spLocks/>
          </p:cNvSpPr>
          <p:nvPr/>
        </p:nvSpPr>
        <p:spPr>
          <a:xfrm>
            <a:off x="1357298" y="488984"/>
            <a:ext cx="6528622" cy="63391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gradFill flip="none" rotWithShape="1">
                  <a:gsLst>
                    <a:gs pos="0">
                      <a:srgbClr val="082D8C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站酷庆科黄油体" panose="02000803000000020004" pitchFamily="2" charset="-122"/>
                <a:ea typeface="站酷庆科黄油体" panose="02000803000000020004" pitchFamily="2" charset="-122"/>
                <a:cs typeface="Segoe UI" panose="020B0502040204020203" pitchFamily="34" charset="0"/>
              </a:rPr>
              <a:t>单击此处添加标题文本</a:t>
            </a:r>
            <a:endParaRPr lang="id-ID" b="1" dirty="0">
              <a:gradFill flip="none" rotWithShape="1">
                <a:gsLst>
                  <a:gs pos="0">
                    <a:srgbClr val="082D8C"/>
                  </a:gs>
                  <a:gs pos="100000">
                    <a:srgbClr val="30ECF7"/>
                  </a:gs>
                </a:gsLst>
                <a:lin ang="16200000" scaled="1"/>
                <a:tileRect/>
              </a:gradFill>
              <a:latin typeface="站酷庆科黄油体" panose="02000803000000020004" pitchFamily="2" charset="-122"/>
              <a:ea typeface="站酷庆科黄油体" panose="02000803000000020004" pitchFamily="2" charset="-122"/>
              <a:cs typeface="Segoe UI" panose="020B0502040204020203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1801" y="402310"/>
            <a:ext cx="77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Impact" panose="020B0806030902050204" pitchFamily="34" charset="0"/>
                <a:ea typeface="方正兰亭粗黑简体" panose="02000000000000000000" pitchFamily="2" charset="-122"/>
              </a:rPr>
              <a:t>01</a:t>
            </a:r>
            <a:endParaRPr lang="zh-CN" altLang="en-US" sz="3600" b="1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939854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9C5C438B-4D31-4076-BA81-641D80BC0786}"/>
              </a:ext>
            </a:extLst>
          </p:cNvPr>
          <p:cNvSpPr/>
          <p:nvPr/>
        </p:nvSpPr>
        <p:spPr>
          <a:xfrm>
            <a:off x="0" y="2961402"/>
            <a:ext cx="12192000" cy="3896599"/>
          </a:xfrm>
          <a:custGeom>
            <a:avLst/>
            <a:gdLst>
              <a:gd name="connsiteX0" fmla="*/ 8340950 w 12192000"/>
              <a:gd name="connsiteY0" fmla="*/ 75 h 3896599"/>
              <a:gd name="connsiteX1" fmla="*/ 9521313 w 12192000"/>
              <a:gd name="connsiteY1" fmla="*/ 1178471 h 3896599"/>
              <a:gd name="connsiteX2" fmla="*/ 10458081 w 12192000"/>
              <a:gd name="connsiteY2" fmla="*/ 451130 h 3896599"/>
              <a:gd name="connsiteX3" fmla="*/ 11458514 w 12192000"/>
              <a:gd name="connsiteY3" fmla="*/ 1082853 h 3896599"/>
              <a:gd name="connsiteX4" fmla="*/ 12118341 w 12192000"/>
              <a:gd name="connsiteY4" fmla="*/ 794141 h 3896599"/>
              <a:gd name="connsiteX5" fmla="*/ 12192000 w 12192000"/>
              <a:gd name="connsiteY5" fmla="*/ 726319 h 3896599"/>
              <a:gd name="connsiteX6" fmla="*/ 12192000 w 12192000"/>
              <a:gd name="connsiteY6" fmla="*/ 3896599 h 3896599"/>
              <a:gd name="connsiteX7" fmla="*/ 0 w 12192000"/>
              <a:gd name="connsiteY7" fmla="*/ 3896599 h 3896599"/>
              <a:gd name="connsiteX8" fmla="*/ 0 w 12192000"/>
              <a:gd name="connsiteY8" fmla="*/ 2816502 h 3896599"/>
              <a:gd name="connsiteX9" fmla="*/ 7253 w 12192000"/>
              <a:gd name="connsiteY9" fmla="*/ 2815756 h 3896599"/>
              <a:gd name="connsiteX10" fmla="*/ 1692869 w 12192000"/>
              <a:gd name="connsiteY10" fmla="*/ 2872324 h 3896599"/>
              <a:gd name="connsiteX11" fmla="*/ 2991710 w 12192000"/>
              <a:gd name="connsiteY11" fmla="*/ 3325591 h 3896599"/>
              <a:gd name="connsiteX12" fmla="*/ 4270396 w 12192000"/>
              <a:gd name="connsiteY12" fmla="*/ 2449782 h 3896599"/>
              <a:gd name="connsiteX13" fmla="*/ 5025515 w 12192000"/>
              <a:gd name="connsiteY13" fmla="*/ 2744258 h 3896599"/>
              <a:gd name="connsiteX14" fmla="*/ 6052984 w 12192000"/>
              <a:gd name="connsiteY14" fmla="*/ 1689503 h 3896599"/>
              <a:gd name="connsiteX15" fmla="*/ 6758694 w 12192000"/>
              <a:gd name="connsiteY15" fmla="*/ 2203730 h 3896599"/>
              <a:gd name="connsiteX16" fmla="*/ 8340950 w 12192000"/>
              <a:gd name="connsiteY16" fmla="*/ 75 h 389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3896599">
                <a:moveTo>
                  <a:pt x="8340950" y="75"/>
                </a:moveTo>
                <a:cubicBezTo>
                  <a:pt x="8679466" y="-10781"/>
                  <a:pt x="9016058" y="1164255"/>
                  <a:pt x="9521313" y="1178471"/>
                </a:cubicBezTo>
                <a:cubicBezTo>
                  <a:pt x="10026568" y="1192687"/>
                  <a:pt x="10165694" y="489926"/>
                  <a:pt x="10458081" y="451130"/>
                </a:cubicBezTo>
                <a:cubicBezTo>
                  <a:pt x="10750468" y="412334"/>
                  <a:pt x="11034744" y="1046678"/>
                  <a:pt x="11458514" y="1082853"/>
                </a:cubicBezTo>
                <a:cubicBezTo>
                  <a:pt x="11736613" y="1106593"/>
                  <a:pt x="11959242" y="937226"/>
                  <a:pt x="12118341" y="794141"/>
                </a:cubicBezTo>
                <a:lnTo>
                  <a:pt x="12192000" y="726319"/>
                </a:lnTo>
                <a:lnTo>
                  <a:pt x="12192000" y="3896599"/>
                </a:lnTo>
                <a:lnTo>
                  <a:pt x="0" y="3896599"/>
                </a:lnTo>
                <a:lnTo>
                  <a:pt x="0" y="2816502"/>
                </a:lnTo>
                <a:lnTo>
                  <a:pt x="7253" y="2815756"/>
                </a:lnTo>
                <a:cubicBezTo>
                  <a:pt x="480540" y="2779713"/>
                  <a:pt x="1230769" y="2800738"/>
                  <a:pt x="1692869" y="2872324"/>
                </a:cubicBezTo>
                <a:cubicBezTo>
                  <a:pt x="2220984" y="2954137"/>
                  <a:pt x="2455442" y="3365535"/>
                  <a:pt x="2991710" y="3325591"/>
                </a:cubicBezTo>
                <a:cubicBezTo>
                  <a:pt x="3527978" y="3285647"/>
                  <a:pt x="3855228" y="2447611"/>
                  <a:pt x="4270396" y="2449782"/>
                </a:cubicBezTo>
                <a:cubicBezTo>
                  <a:pt x="4685562" y="2451953"/>
                  <a:pt x="4606496" y="2733811"/>
                  <a:pt x="5025515" y="2744258"/>
                </a:cubicBezTo>
                <a:cubicBezTo>
                  <a:pt x="5444531" y="2754705"/>
                  <a:pt x="5764121" y="1779591"/>
                  <a:pt x="6052984" y="1689503"/>
                </a:cubicBezTo>
                <a:cubicBezTo>
                  <a:pt x="6341848" y="1599415"/>
                  <a:pt x="6293546" y="2287181"/>
                  <a:pt x="6758694" y="2203730"/>
                </a:cubicBezTo>
                <a:cubicBezTo>
                  <a:pt x="7223842" y="2120279"/>
                  <a:pt x="8002434" y="10931"/>
                  <a:pt x="8340950" y="75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2AB0C6FA-8D87-4C96-A601-E3C28A6F3E5B}"/>
              </a:ext>
            </a:extLst>
          </p:cNvPr>
          <p:cNvSpPr/>
          <p:nvPr/>
        </p:nvSpPr>
        <p:spPr>
          <a:xfrm>
            <a:off x="0" y="2802825"/>
            <a:ext cx="12192000" cy="3370924"/>
          </a:xfrm>
          <a:custGeom>
            <a:avLst/>
            <a:gdLst>
              <a:gd name="connsiteX0" fmla="*/ 0 w 12211664"/>
              <a:gd name="connsiteY0" fmla="*/ 2845808 h 3362963"/>
              <a:gd name="connsiteX1" fmla="*/ 1651819 w 12211664"/>
              <a:gd name="connsiteY1" fmla="*/ 3008041 h 3362963"/>
              <a:gd name="connsiteX2" fmla="*/ 2979174 w 12211664"/>
              <a:gd name="connsiteY2" fmla="*/ 3362002 h 3362963"/>
              <a:gd name="connsiteX3" fmla="*/ 4041058 w 12211664"/>
              <a:gd name="connsiteY3" fmla="*/ 2890053 h 3362963"/>
              <a:gd name="connsiteX4" fmla="*/ 4350774 w 12211664"/>
              <a:gd name="connsiteY4" fmla="*/ 2477099 h 3362963"/>
              <a:gd name="connsiteX5" fmla="*/ 4999703 w 12211664"/>
              <a:gd name="connsiteY5" fmla="*/ 2757318 h 3362963"/>
              <a:gd name="connsiteX6" fmla="*/ 6091083 w 12211664"/>
              <a:gd name="connsiteY6" fmla="*/ 1710182 h 3362963"/>
              <a:gd name="connsiteX7" fmla="*/ 6813754 w 12211664"/>
              <a:gd name="connsiteY7" fmla="*/ 2182131 h 3362963"/>
              <a:gd name="connsiteX8" fmla="*/ 8273845 w 12211664"/>
              <a:gd name="connsiteY8" fmla="*/ 14118 h 3362963"/>
              <a:gd name="connsiteX9" fmla="*/ 9527458 w 12211664"/>
              <a:gd name="connsiteY9" fmla="*/ 1208737 h 3362963"/>
              <a:gd name="connsiteX10" fmla="*/ 10441858 w 12211664"/>
              <a:gd name="connsiteY10" fmla="*/ 427073 h 3362963"/>
              <a:gd name="connsiteX11" fmla="*/ 11474245 w 12211664"/>
              <a:gd name="connsiteY11" fmla="*/ 1105499 h 3362963"/>
              <a:gd name="connsiteX12" fmla="*/ 12211664 w 12211664"/>
              <a:gd name="connsiteY12" fmla="*/ 692544 h 3362963"/>
              <a:gd name="connsiteX0" fmla="*/ 0 w 12211664"/>
              <a:gd name="connsiteY0" fmla="*/ 2845808 h 3362051"/>
              <a:gd name="connsiteX1" fmla="*/ 1696135 w 12211664"/>
              <a:gd name="connsiteY1" fmla="*/ 2919550 h 3362051"/>
              <a:gd name="connsiteX2" fmla="*/ 2979174 w 12211664"/>
              <a:gd name="connsiteY2" fmla="*/ 3362002 h 3362051"/>
              <a:gd name="connsiteX3" fmla="*/ 4041058 w 12211664"/>
              <a:gd name="connsiteY3" fmla="*/ 2890053 h 3362051"/>
              <a:gd name="connsiteX4" fmla="*/ 4350774 w 12211664"/>
              <a:gd name="connsiteY4" fmla="*/ 2477099 h 3362051"/>
              <a:gd name="connsiteX5" fmla="*/ 4999703 w 12211664"/>
              <a:gd name="connsiteY5" fmla="*/ 2757318 h 3362051"/>
              <a:gd name="connsiteX6" fmla="*/ 6091083 w 12211664"/>
              <a:gd name="connsiteY6" fmla="*/ 1710182 h 3362051"/>
              <a:gd name="connsiteX7" fmla="*/ 6813754 w 12211664"/>
              <a:gd name="connsiteY7" fmla="*/ 2182131 h 3362051"/>
              <a:gd name="connsiteX8" fmla="*/ 8273845 w 12211664"/>
              <a:gd name="connsiteY8" fmla="*/ 14118 h 3362051"/>
              <a:gd name="connsiteX9" fmla="*/ 9527458 w 12211664"/>
              <a:gd name="connsiteY9" fmla="*/ 1208737 h 3362051"/>
              <a:gd name="connsiteX10" fmla="*/ 10441858 w 12211664"/>
              <a:gd name="connsiteY10" fmla="*/ 427073 h 3362051"/>
              <a:gd name="connsiteX11" fmla="*/ 11474245 w 12211664"/>
              <a:gd name="connsiteY11" fmla="*/ 1105499 h 3362051"/>
              <a:gd name="connsiteX12" fmla="*/ 12211664 w 12211664"/>
              <a:gd name="connsiteY12" fmla="*/ 692544 h 3362051"/>
              <a:gd name="connsiteX0" fmla="*/ 0 w 12211664"/>
              <a:gd name="connsiteY0" fmla="*/ 2845808 h 3370462"/>
              <a:gd name="connsiteX1" fmla="*/ 1696135 w 12211664"/>
              <a:gd name="connsiteY1" fmla="*/ 2919550 h 3370462"/>
              <a:gd name="connsiteX2" fmla="*/ 2979174 w 12211664"/>
              <a:gd name="connsiteY2" fmla="*/ 3362002 h 3370462"/>
              <a:gd name="connsiteX3" fmla="*/ 4350774 w 12211664"/>
              <a:gd name="connsiteY3" fmla="*/ 2477099 h 3370462"/>
              <a:gd name="connsiteX4" fmla="*/ 4999703 w 12211664"/>
              <a:gd name="connsiteY4" fmla="*/ 2757318 h 3370462"/>
              <a:gd name="connsiteX5" fmla="*/ 6091083 w 12211664"/>
              <a:gd name="connsiteY5" fmla="*/ 1710182 h 3370462"/>
              <a:gd name="connsiteX6" fmla="*/ 6813754 w 12211664"/>
              <a:gd name="connsiteY6" fmla="*/ 2182131 h 3370462"/>
              <a:gd name="connsiteX7" fmla="*/ 8273845 w 12211664"/>
              <a:gd name="connsiteY7" fmla="*/ 14118 h 3370462"/>
              <a:gd name="connsiteX8" fmla="*/ 9527458 w 12211664"/>
              <a:gd name="connsiteY8" fmla="*/ 1208737 h 3370462"/>
              <a:gd name="connsiteX9" fmla="*/ 10441858 w 12211664"/>
              <a:gd name="connsiteY9" fmla="*/ 427073 h 3370462"/>
              <a:gd name="connsiteX10" fmla="*/ 11474245 w 12211664"/>
              <a:gd name="connsiteY10" fmla="*/ 1105499 h 3370462"/>
              <a:gd name="connsiteX11" fmla="*/ 12211664 w 12211664"/>
              <a:gd name="connsiteY11" fmla="*/ 692544 h 3370462"/>
              <a:gd name="connsiteX0" fmla="*/ 0 w 12211664"/>
              <a:gd name="connsiteY0" fmla="*/ 2845808 h 3370462"/>
              <a:gd name="connsiteX1" fmla="*/ 1696135 w 12211664"/>
              <a:gd name="connsiteY1" fmla="*/ 2919550 h 3370462"/>
              <a:gd name="connsiteX2" fmla="*/ 2979174 w 12211664"/>
              <a:gd name="connsiteY2" fmla="*/ 3362002 h 3370462"/>
              <a:gd name="connsiteX3" fmla="*/ 4350774 w 12211664"/>
              <a:gd name="connsiteY3" fmla="*/ 2477099 h 3370462"/>
              <a:gd name="connsiteX4" fmla="*/ 4999703 w 12211664"/>
              <a:gd name="connsiteY4" fmla="*/ 2757318 h 3370462"/>
              <a:gd name="connsiteX5" fmla="*/ 6091083 w 12211664"/>
              <a:gd name="connsiteY5" fmla="*/ 1710182 h 3370462"/>
              <a:gd name="connsiteX6" fmla="*/ 6813754 w 12211664"/>
              <a:gd name="connsiteY6" fmla="*/ 2182131 h 3370462"/>
              <a:gd name="connsiteX7" fmla="*/ 8273845 w 12211664"/>
              <a:gd name="connsiteY7" fmla="*/ 14118 h 3370462"/>
              <a:gd name="connsiteX8" fmla="*/ 9527458 w 12211664"/>
              <a:gd name="connsiteY8" fmla="*/ 1208737 h 3370462"/>
              <a:gd name="connsiteX9" fmla="*/ 10441858 w 12211664"/>
              <a:gd name="connsiteY9" fmla="*/ 427073 h 3370462"/>
              <a:gd name="connsiteX10" fmla="*/ 11474245 w 12211664"/>
              <a:gd name="connsiteY10" fmla="*/ 1105499 h 3370462"/>
              <a:gd name="connsiteX11" fmla="*/ 12211664 w 12211664"/>
              <a:gd name="connsiteY11" fmla="*/ 692544 h 3370462"/>
              <a:gd name="connsiteX0" fmla="*/ 0 w 12211664"/>
              <a:gd name="connsiteY0" fmla="*/ 2845808 h 3370462"/>
              <a:gd name="connsiteX1" fmla="*/ 1696135 w 12211664"/>
              <a:gd name="connsiteY1" fmla="*/ 2919550 h 3370462"/>
              <a:gd name="connsiteX2" fmla="*/ 2979174 w 12211664"/>
              <a:gd name="connsiteY2" fmla="*/ 3362002 h 3370462"/>
              <a:gd name="connsiteX3" fmla="*/ 4350774 w 12211664"/>
              <a:gd name="connsiteY3" fmla="*/ 2477099 h 3370462"/>
              <a:gd name="connsiteX4" fmla="*/ 4999703 w 12211664"/>
              <a:gd name="connsiteY4" fmla="*/ 2757318 h 3370462"/>
              <a:gd name="connsiteX5" fmla="*/ 6091083 w 12211664"/>
              <a:gd name="connsiteY5" fmla="*/ 1710182 h 3370462"/>
              <a:gd name="connsiteX6" fmla="*/ 6813754 w 12211664"/>
              <a:gd name="connsiteY6" fmla="*/ 2182131 h 3370462"/>
              <a:gd name="connsiteX7" fmla="*/ 8273845 w 12211664"/>
              <a:gd name="connsiteY7" fmla="*/ 14118 h 3370462"/>
              <a:gd name="connsiteX8" fmla="*/ 9527458 w 12211664"/>
              <a:gd name="connsiteY8" fmla="*/ 1208737 h 3370462"/>
              <a:gd name="connsiteX9" fmla="*/ 10441858 w 12211664"/>
              <a:gd name="connsiteY9" fmla="*/ 427073 h 3370462"/>
              <a:gd name="connsiteX10" fmla="*/ 11474245 w 12211664"/>
              <a:gd name="connsiteY10" fmla="*/ 1105499 h 3370462"/>
              <a:gd name="connsiteX11" fmla="*/ 12211664 w 12211664"/>
              <a:gd name="connsiteY11" fmla="*/ 692544 h 3370462"/>
              <a:gd name="connsiteX0" fmla="*/ 0 w 12211664"/>
              <a:gd name="connsiteY0" fmla="*/ 2845808 h 3370462"/>
              <a:gd name="connsiteX1" fmla="*/ 1696135 w 12211664"/>
              <a:gd name="connsiteY1" fmla="*/ 2919550 h 3370462"/>
              <a:gd name="connsiteX2" fmla="*/ 2979174 w 12211664"/>
              <a:gd name="connsiteY2" fmla="*/ 3362002 h 3370462"/>
              <a:gd name="connsiteX3" fmla="*/ 4350774 w 12211664"/>
              <a:gd name="connsiteY3" fmla="*/ 2477099 h 3370462"/>
              <a:gd name="connsiteX4" fmla="*/ 4999703 w 12211664"/>
              <a:gd name="connsiteY4" fmla="*/ 2757318 h 3370462"/>
              <a:gd name="connsiteX5" fmla="*/ 6091083 w 12211664"/>
              <a:gd name="connsiteY5" fmla="*/ 1710182 h 3370462"/>
              <a:gd name="connsiteX6" fmla="*/ 6813754 w 12211664"/>
              <a:gd name="connsiteY6" fmla="*/ 2182131 h 3370462"/>
              <a:gd name="connsiteX7" fmla="*/ 8273845 w 12211664"/>
              <a:gd name="connsiteY7" fmla="*/ 14118 h 3370462"/>
              <a:gd name="connsiteX8" fmla="*/ 9527458 w 12211664"/>
              <a:gd name="connsiteY8" fmla="*/ 1208737 h 3370462"/>
              <a:gd name="connsiteX9" fmla="*/ 10441858 w 12211664"/>
              <a:gd name="connsiteY9" fmla="*/ 427073 h 3370462"/>
              <a:gd name="connsiteX10" fmla="*/ 11474245 w 12211664"/>
              <a:gd name="connsiteY10" fmla="*/ 1105499 h 3370462"/>
              <a:gd name="connsiteX11" fmla="*/ 12211664 w 12211664"/>
              <a:gd name="connsiteY11" fmla="*/ 692544 h 3370462"/>
              <a:gd name="connsiteX0" fmla="*/ 0 w 12211664"/>
              <a:gd name="connsiteY0" fmla="*/ 2845808 h 3370462"/>
              <a:gd name="connsiteX1" fmla="*/ 1696135 w 12211664"/>
              <a:gd name="connsiteY1" fmla="*/ 2919550 h 3370462"/>
              <a:gd name="connsiteX2" fmla="*/ 2979174 w 12211664"/>
              <a:gd name="connsiteY2" fmla="*/ 3362002 h 3370462"/>
              <a:gd name="connsiteX3" fmla="*/ 4350774 w 12211664"/>
              <a:gd name="connsiteY3" fmla="*/ 2477099 h 3370462"/>
              <a:gd name="connsiteX4" fmla="*/ 4999703 w 12211664"/>
              <a:gd name="connsiteY4" fmla="*/ 2757318 h 3370462"/>
              <a:gd name="connsiteX5" fmla="*/ 6091083 w 12211664"/>
              <a:gd name="connsiteY5" fmla="*/ 1710182 h 3370462"/>
              <a:gd name="connsiteX6" fmla="*/ 6813754 w 12211664"/>
              <a:gd name="connsiteY6" fmla="*/ 2182131 h 3370462"/>
              <a:gd name="connsiteX7" fmla="*/ 8273845 w 12211664"/>
              <a:gd name="connsiteY7" fmla="*/ 14118 h 3370462"/>
              <a:gd name="connsiteX8" fmla="*/ 9527458 w 12211664"/>
              <a:gd name="connsiteY8" fmla="*/ 1208737 h 3370462"/>
              <a:gd name="connsiteX9" fmla="*/ 10441858 w 12211664"/>
              <a:gd name="connsiteY9" fmla="*/ 427073 h 3370462"/>
              <a:gd name="connsiteX10" fmla="*/ 11474245 w 12211664"/>
              <a:gd name="connsiteY10" fmla="*/ 1105499 h 3370462"/>
              <a:gd name="connsiteX11" fmla="*/ 12211664 w 12211664"/>
              <a:gd name="connsiteY11" fmla="*/ 692544 h 3370462"/>
              <a:gd name="connsiteX0" fmla="*/ 0 w 12211664"/>
              <a:gd name="connsiteY0" fmla="*/ 2845808 h 3370462"/>
              <a:gd name="connsiteX1" fmla="*/ 1696135 w 12211664"/>
              <a:gd name="connsiteY1" fmla="*/ 2919550 h 3370462"/>
              <a:gd name="connsiteX2" fmla="*/ 2979174 w 12211664"/>
              <a:gd name="connsiteY2" fmla="*/ 3362002 h 3370462"/>
              <a:gd name="connsiteX3" fmla="*/ 4350774 w 12211664"/>
              <a:gd name="connsiteY3" fmla="*/ 2477099 h 3370462"/>
              <a:gd name="connsiteX4" fmla="*/ 4999703 w 12211664"/>
              <a:gd name="connsiteY4" fmla="*/ 2757318 h 3370462"/>
              <a:gd name="connsiteX5" fmla="*/ 6091083 w 12211664"/>
              <a:gd name="connsiteY5" fmla="*/ 1710182 h 3370462"/>
              <a:gd name="connsiteX6" fmla="*/ 6813754 w 12211664"/>
              <a:gd name="connsiteY6" fmla="*/ 2182131 h 3370462"/>
              <a:gd name="connsiteX7" fmla="*/ 8273845 w 12211664"/>
              <a:gd name="connsiteY7" fmla="*/ 14118 h 3370462"/>
              <a:gd name="connsiteX8" fmla="*/ 9527458 w 12211664"/>
              <a:gd name="connsiteY8" fmla="*/ 1208737 h 3370462"/>
              <a:gd name="connsiteX9" fmla="*/ 10441858 w 12211664"/>
              <a:gd name="connsiteY9" fmla="*/ 427073 h 3370462"/>
              <a:gd name="connsiteX10" fmla="*/ 11474245 w 12211664"/>
              <a:gd name="connsiteY10" fmla="*/ 1105499 h 3370462"/>
              <a:gd name="connsiteX11" fmla="*/ 12211664 w 12211664"/>
              <a:gd name="connsiteY11" fmla="*/ 692544 h 3370462"/>
              <a:gd name="connsiteX0" fmla="*/ 0 w 12211664"/>
              <a:gd name="connsiteY0" fmla="*/ 2845808 h 3370462"/>
              <a:gd name="connsiteX1" fmla="*/ 1696135 w 12211664"/>
              <a:gd name="connsiteY1" fmla="*/ 2919550 h 3370462"/>
              <a:gd name="connsiteX2" fmla="*/ 2979174 w 12211664"/>
              <a:gd name="connsiteY2" fmla="*/ 3362002 h 3370462"/>
              <a:gd name="connsiteX3" fmla="*/ 4350774 w 12211664"/>
              <a:gd name="connsiteY3" fmla="*/ 2477099 h 3370462"/>
              <a:gd name="connsiteX4" fmla="*/ 4999703 w 12211664"/>
              <a:gd name="connsiteY4" fmla="*/ 2757318 h 3370462"/>
              <a:gd name="connsiteX5" fmla="*/ 6091083 w 12211664"/>
              <a:gd name="connsiteY5" fmla="*/ 1710182 h 3370462"/>
              <a:gd name="connsiteX6" fmla="*/ 6813754 w 12211664"/>
              <a:gd name="connsiteY6" fmla="*/ 2182131 h 3370462"/>
              <a:gd name="connsiteX7" fmla="*/ 8273845 w 12211664"/>
              <a:gd name="connsiteY7" fmla="*/ 14118 h 3370462"/>
              <a:gd name="connsiteX8" fmla="*/ 9527458 w 12211664"/>
              <a:gd name="connsiteY8" fmla="*/ 1208737 h 3370462"/>
              <a:gd name="connsiteX9" fmla="*/ 10441858 w 12211664"/>
              <a:gd name="connsiteY9" fmla="*/ 427073 h 3370462"/>
              <a:gd name="connsiteX10" fmla="*/ 11474245 w 12211664"/>
              <a:gd name="connsiteY10" fmla="*/ 1105499 h 3370462"/>
              <a:gd name="connsiteX11" fmla="*/ 12211664 w 12211664"/>
              <a:gd name="connsiteY11" fmla="*/ 692544 h 3370462"/>
              <a:gd name="connsiteX0" fmla="*/ 0 w 12211664"/>
              <a:gd name="connsiteY0" fmla="*/ 2845808 h 3370462"/>
              <a:gd name="connsiteX1" fmla="*/ 1696135 w 12211664"/>
              <a:gd name="connsiteY1" fmla="*/ 2919550 h 3370462"/>
              <a:gd name="connsiteX2" fmla="*/ 2979174 w 12211664"/>
              <a:gd name="connsiteY2" fmla="*/ 3362002 h 3370462"/>
              <a:gd name="connsiteX3" fmla="*/ 4274451 w 12211664"/>
              <a:gd name="connsiteY3" fmla="*/ 2477099 h 3370462"/>
              <a:gd name="connsiteX4" fmla="*/ 4999703 w 12211664"/>
              <a:gd name="connsiteY4" fmla="*/ 2757318 h 3370462"/>
              <a:gd name="connsiteX5" fmla="*/ 6091083 w 12211664"/>
              <a:gd name="connsiteY5" fmla="*/ 1710182 h 3370462"/>
              <a:gd name="connsiteX6" fmla="*/ 6813754 w 12211664"/>
              <a:gd name="connsiteY6" fmla="*/ 2182131 h 3370462"/>
              <a:gd name="connsiteX7" fmla="*/ 8273845 w 12211664"/>
              <a:gd name="connsiteY7" fmla="*/ 14118 h 3370462"/>
              <a:gd name="connsiteX8" fmla="*/ 9527458 w 12211664"/>
              <a:gd name="connsiteY8" fmla="*/ 1208737 h 3370462"/>
              <a:gd name="connsiteX9" fmla="*/ 10441858 w 12211664"/>
              <a:gd name="connsiteY9" fmla="*/ 427073 h 3370462"/>
              <a:gd name="connsiteX10" fmla="*/ 11474245 w 12211664"/>
              <a:gd name="connsiteY10" fmla="*/ 1105499 h 3370462"/>
              <a:gd name="connsiteX11" fmla="*/ 12211664 w 12211664"/>
              <a:gd name="connsiteY11" fmla="*/ 692544 h 3370462"/>
              <a:gd name="connsiteX0" fmla="*/ 0 w 12211664"/>
              <a:gd name="connsiteY0" fmla="*/ 2845808 h 3370462"/>
              <a:gd name="connsiteX1" fmla="*/ 1696135 w 12211664"/>
              <a:gd name="connsiteY1" fmla="*/ 2919550 h 3370462"/>
              <a:gd name="connsiteX2" fmla="*/ 2979174 w 12211664"/>
              <a:gd name="connsiteY2" fmla="*/ 3362002 h 3370462"/>
              <a:gd name="connsiteX3" fmla="*/ 4274451 w 12211664"/>
              <a:gd name="connsiteY3" fmla="*/ 2477099 h 3370462"/>
              <a:gd name="connsiteX4" fmla="*/ 5098923 w 12211664"/>
              <a:gd name="connsiteY4" fmla="*/ 2772558 h 3370462"/>
              <a:gd name="connsiteX5" fmla="*/ 6091083 w 12211664"/>
              <a:gd name="connsiteY5" fmla="*/ 1710182 h 3370462"/>
              <a:gd name="connsiteX6" fmla="*/ 6813754 w 12211664"/>
              <a:gd name="connsiteY6" fmla="*/ 2182131 h 3370462"/>
              <a:gd name="connsiteX7" fmla="*/ 8273845 w 12211664"/>
              <a:gd name="connsiteY7" fmla="*/ 14118 h 3370462"/>
              <a:gd name="connsiteX8" fmla="*/ 9527458 w 12211664"/>
              <a:gd name="connsiteY8" fmla="*/ 1208737 h 3370462"/>
              <a:gd name="connsiteX9" fmla="*/ 10441858 w 12211664"/>
              <a:gd name="connsiteY9" fmla="*/ 427073 h 3370462"/>
              <a:gd name="connsiteX10" fmla="*/ 11474245 w 12211664"/>
              <a:gd name="connsiteY10" fmla="*/ 1105499 h 3370462"/>
              <a:gd name="connsiteX11" fmla="*/ 12211664 w 12211664"/>
              <a:gd name="connsiteY11" fmla="*/ 692544 h 3370462"/>
              <a:gd name="connsiteX0" fmla="*/ 0 w 12211664"/>
              <a:gd name="connsiteY0" fmla="*/ 2845808 h 3370462"/>
              <a:gd name="connsiteX1" fmla="*/ 1696135 w 12211664"/>
              <a:gd name="connsiteY1" fmla="*/ 2919550 h 3370462"/>
              <a:gd name="connsiteX2" fmla="*/ 2979174 w 12211664"/>
              <a:gd name="connsiteY2" fmla="*/ 3362002 h 3370462"/>
              <a:gd name="connsiteX3" fmla="*/ 4274451 w 12211664"/>
              <a:gd name="connsiteY3" fmla="*/ 2477099 h 3370462"/>
              <a:gd name="connsiteX4" fmla="*/ 5098923 w 12211664"/>
              <a:gd name="connsiteY4" fmla="*/ 2772558 h 3370462"/>
              <a:gd name="connsiteX5" fmla="*/ 6091083 w 12211664"/>
              <a:gd name="connsiteY5" fmla="*/ 1710182 h 3370462"/>
              <a:gd name="connsiteX6" fmla="*/ 6813754 w 12211664"/>
              <a:gd name="connsiteY6" fmla="*/ 2182131 h 3370462"/>
              <a:gd name="connsiteX7" fmla="*/ 8273845 w 12211664"/>
              <a:gd name="connsiteY7" fmla="*/ 14118 h 3370462"/>
              <a:gd name="connsiteX8" fmla="*/ 9527458 w 12211664"/>
              <a:gd name="connsiteY8" fmla="*/ 1208737 h 3370462"/>
              <a:gd name="connsiteX9" fmla="*/ 10441858 w 12211664"/>
              <a:gd name="connsiteY9" fmla="*/ 427073 h 3370462"/>
              <a:gd name="connsiteX10" fmla="*/ 11474245 w 12211664"/>
              <a:gd name="connsiteY10" fmla="*/ 1105499 h 3370462"/>
              <a:gd name="connsiteX11" fmla="*/ 12211664 w 12211664"/>
              <a:gd name="connsiteY11" fmla="*/ 692544 h 3370462"/>
              <a:gd name="connsiteX0" fmla="*/ 0 w 12211664"/>
              <a:gd name="connsiteY0" fmla="*/ 2845808 h 3371235"/>
              <a:gd name="connsiteX1" fmla="*/ 1696135 w 12211664"/>
              <a:gd name="connsiteY1" fmla="*/ 2919550 h 3371235"/>
              <a:gd name="connsiteX2" fmla="*/ 2979174 w 12211664"/>
              <a:gd name="connsiteY2" fmla="*/ 3362002 h 3371235"/>
              <a:gd name="connsiteX3" fmla="*/ 4304980 w 12211664"/>
              <a:gd name="connsiteY3" fmla="*/ 2454239 h 3371235"/>
              <a:gd name="connsiteX4" fmla="*/ 5098923 w 12211664"/>
              <a:gd name="connsiteY4" fmla="*/ 2772558 h 3371235"/>
              <a:gd name="connsiteX5" fmla="*/ 6091083 w 12211664"/>
              <a:gd name="connsiteY5" fmla="*/ 1710182 h 3371235"/>
              <a:gd name="connsiteX6" fmla="*/ 6813754 w 12211664"/>
              <a:gd name="connsiteY6" fmla="*/ 2182131 h 3371235"/>
              <a:gd name="connsiteX7" fmla="*/ 8273845 w 12211664"/>
              <a:gd name="connsiteY7" fmla="*/ 14118 h 3371235"/>
              <a:gd name="connsiteX8" fmla="*/ 9527458 w 12211664"/>
              <a:gd name="connsiteY8" fmla="*/ 1208737 h 3371235"/>
              <a:gd name="connsiteX9" fmla="*/ 10441858 w 12211664"/>
              <a:gd name="connsiteY9" fmla="*/ 427073 h 3371235"/>
              <a:gd name="connsiteX10" fmla="*/ 11474245 w 12211664"/>
              <a:gd name="connsiteY10" fmla="*/ 1105499 h 3371235"/>
              <a:gd name="connsiteX11" fmla="*/ 12211664 w 12211664"/>
              <a:gd name="connsiteY11" fmla="*/ 692544 h 3371235"/>
              <a:gd name="connsiteX0" fmla="*/ 0 w 12211664"/>
              <a:gd name="connsiteY0" fmla="*/ 2845808 h 3371235"/>
              <a:gd name="connsiteX1" fmla="*/ 1696135 w 12211664"/>
              <a:gd name="connsiteY1" fmla="*/ 2919550 h 3371235"/>
              <a:gd name="connsiteX2" fmla="*/ 2979174 w 12211664"/>
              <a:gd name="connsiteY2" fmla="*/ 3362002 h 3371235"/>
              <a:gd name="connsiteX3" fmla="*/ 4304980 w 12211664"/>
              <a:gd name="connsiteY3" fmla="*/ 2454239 h 3371235"/>
              <a:gd name="connsiteX4" fmla="*/ 5098923 w 12211664"/>
              <a:gd name="connsiteY4" fmla="*/ 2772558 h 3371235"/>
              <a:gd name="connsiteX5" fmla="*/ 6091083 w 12211664"/>
              <a:gd name="connsiteY5" fmla="*/ 1710182 h 3371235"/>
              <a:gd name="connsiteX6" fmla="*/ 6813754 w 12211664"/>
              <a:gd name="connsiteY6" fmla="*/ 2182131 h 3371235"/>
              <a:gd name="connsiteX7" fmla="*/ 8273845 w 12211664"/>
              <a:gd name="connsiteY7" fmla="*/ 14118 h 3371235"/>
              <a:gd name="connsiteX8" fmla="*/ 9527458 w 12211664"/>
              <a:gd name="connsiteY8" fmla="*/ 1208737 h 3371235"/>
              <a:gd name="connsiteX9" fmla="*/ 10441858 w 12211664"/>
              <a:gd name="connsiteY9" fmla="*/ 427073 h 3371235"/>
              <a:gd name="connsiteX10" fmla="*/ 11474245 w 12211664"/>
              <a:gd name="connsiteY10" fmla="*/ 1105499 h 3371235"/>
              <a:gd name="connsiteX11" fmla="*/ 12211664 w 12211664"/>
              <a:gd name="connsiteY11" fmla="*/ 692544 h 3371235"/>
              <a:gd name="connsiteX0" fmla="*/ 0 w 12211664"/>
              <a:gd name="connsiteY0" fmla="*/ 2845808 h 3371235"/>
              <a:gd name="connsiteX1" fmla="*/ 1696135 w 12211664"/>
              <a:gd name="connsiteY1" fmla="*/ 2919550 h 3371235"/>
              <a:gd name="connsiteX2" fmla="*/ 2979174 w 12211664"/>
              <a:gd name="connsiteY2" fmla="*/ 3362002 h 3371235"/>
              <a:gd name="connsiteX3" fmla="*/ 4304980 w 12211664"/>
              <a:gd name="connsiteY3" fmla="*/ 2454239 h 3371235"/>
              <a:gd name="connsiteX4" fmla="*/ 5098923 w 12211664"/>
              <a:gd name="connsiteY4" fmla="*/ 2772558 h 3371235"/>
              <a:gd name="connsiteX5" fmla="*/ 6091083 w 12211664"/>
              <a:gd name="connsiteY5" fmla="*/ 1710182 h 3371235"/>
              <a:gd name="connsiteX6" fmla="*/ 6813754 w 12211664"/>
              <a:gd name="connsiteY6" fmla="*/ 2182131 h 3371235"/>
              <a:gd name="connsiteX7" fmla="*/ 8273845 w 12211664"/>
              <a:gd name="connsiteY7" fmla="*/ 14118 h 3371235"/>
              <a:gd name="connsiteX8" fmla="*/ 9527458 w 12211664"/>
              <a:gd name="connsiteY8" fmla="*/ 1208737 h 3371235"/>
              <a:gd name="connsiteX9" fmla="*/ 10441858 w 12211664"/>
              <a:gd name="connsiteY9" fmla="*/ 427073 h 3371235"/>
              <a:gd name="connsiteX10" fmla="*/ 11474245 w 12211664"/>
              <a:gd name="connsiteY10" fmla="*/ 1105499 h 3371235"/>
              <a:gd name="connsiteX11" fmla="*/ 12211664 w 12211664"/>
              <a:gd name="connsiteY11" fmla="*/ 692544 h 3371235"/>
              <a:gd name="connsiteX0" fmla="*/ 0 w 12211664"/>
              <a:gd name="connsiteY0" fmla="*/ 2845808 h 3369723"/>
              <a:gd name="connsiteX1" fmla="*/ 1688503 w 12211664"/>
              <a:gd name="connsiteY1" fmla="*/ 2889070 h 3369723"/>
              <a:gd name="connsiteX2" fmla="*/ 2979174 w 12211664"/>
              <a:gd name="connsiteY2" fmla="*/ 3362002 h 3369723"/>
              <a:gd name="connsiteX3" fmla="*/ 4304980 w 12211664"/>
              <a:gd name="connsiteY3" fmla="*/ 2454239 h 3369723"/>
              <a:gd name="connsiteX4" fmla="*/ 5098923 w 12211664"/>
              <a:gd name="connsiteY4" fmla="*/ 2772558 h 3369723"/>
              <a:gd name="connsiteX5" fmla="*/ 6091083 w 12211664"/>
              <a:gd name="connsiteY5" fmla="*/ 1710182 h 3369723"/>
              <a:gd name="connsiteX6" fmla="*/ 6813754 w 12211664"/>
              <a:gd name="connsiteY6" fmla="*/ 2182131 h 3369723"/>
              <a:gd name="connsiteX7" fmla="*/ 8273845 w 12211664"/>
              <a:gd name="connsiteY7" fmla="*/ 14118 h 3369723"/>
              <a:gd name="connsiteX8" fmla="*/ 9527458 w 12211664"/>
              <a:gd name="connsiteY8" fmla="*/ 1208737 h 3369723"/>
              <a:gd name="connsiteX9" fmla="*/ 10441858 w 12211664"/>
              <a:gd name="connsiteY9" fmla="*/ 427073 h 3369723"/>
              <a:gd name="connsiteX10" fmla="*/ 11474245 w 12211664"/>
              <a:gd name="connsiteY10" fmla="*/ 1105499 h 3369723"/>
              <a:gd name="connsiteX11" fmla="*/ 12211664 w 12211664"/>
              <a:gd name="connsiteY11" fmla="*/ 692544 h 3369723"/>
              <a:gd name="connsiteX0" fmla="*/ 0 w 12211664"/>
              <a:gd name="connsiteY0" fmla="*/ 2845808 h 3370837"/>
              <a:gd name="connsiteX1" fmla="*/ 1688503 w 12211664"/>
              <a:gd name="connsiteY1" fmla="*/ 2911930 h 3370837"/>
              <a:gd name="connsiteX2" fmla="*/ 2979174 w 12211664"/>
              <a:gd name="connsiteY2" fmla="*/ 3362002 h 3370837"/>
              <a:gd name="connsiteX3" fmla="*/ 4304980 w 12211664"/>
              <a:gd name="connsiteY3" fmla="*/ 2454239 h 3370837"/>
              <a:gd name="connsiteX4" fmla="*/ 5098923 w 12211664"/>
              <a:gd name="connsiteY4" fmla="*/ 2772558 h 3370837"/>
              <a:gd name="connsiteX5" fmla="*/ 6091083 w 12211664"/>
              <a:gd name="connsiteY5" fmla="*/ 1710182 h 3370837"/>
              <a:gd name="connsiteX6" fmla="*/ 6813754 w 12211664"/>
              <a:gd name="connsiteY6" fmla="*/ 2182131 h 3370837"/>
              <a:gd name="connsiteX7" fmla="*/ 8273845 w 12211664"/>
              <a:gd name="connsiteY7" fmla="*/ 14118 h 3370837"/>
              <a:gd name="connsiteX8" fmla="*/ 9527458 w 12211664"/>
              <a:gd name="connsiteY8" fmla="*/ 1208737 h 3370837"/>
              <a:gd name="connsiteX9" fmla="*/ 10441858 w 12211664"/>
              <a:gd name="connsiteY9" fmla="*/ 427073 h 3370837"/>
              <a:gd name="connsiteX10" fmla="*/ 11474245 w 12211664"/>
              <a:gd name="connsiteY10" fmla="*/ 1105499 h 3370837"/>
              <a:gd name="connsiteX11" fmla="*/ 12211664 w 12211664"/>
              <a:gd name="connsiteY11" fmla="*/ 692544 h 3370837"/>
              <a:gd name="connsiteX0" fmla="*/ 0 w 12211664"/>
              <a:gd name="connsiteY0" fmla="*/ 2845808 h 3370837"/>
              <a:gd name="connsiteX1" fmla="*/ 1688503 w 12211664"/>
              <a:gd name="connsiteY1" fmla="*/ 2911930 h 3370837"/>
              <a:gd name="connsiteX2" fmla="*/ 2979174 w 12211664"/>
              <a:gd name="connsiteY2" fmla="*/ 3362002 h 3370837"/>
              <a:gd name="connsiteX3" fmla="*/ 4304980 w 12211664"/>
              <a:gd name="connsiteY3" fmla="*/ 2454239 h 3370837"/>
              <a:gd name="connsiteX4" fmla="*/ 5098923 w 12211664"/>
              <a:gd name="connsiteY4" fmla="*/ 2772558 h 3370837"/>
              <a:gd name="connsiteX5" fmla="*/ 6091083 w 12211664"/>
              <a:gd name="connsiteY5" fmla="*/ 1710182 h 3370837"/>
              <a:gd name="connsiteX6" fmla="*/ 6813754 w 12211664"/>
              <a:gd name="connsiteY6" fmla="*/ 2182131 h 3370837"/>
              <a:gd name="connsiteX7" fmla="*/ 8273845 w 12211664"/>
              <a:gd name="connsiteY7" fmla="*/ 14118 h 3370837"/>
              <a:gd name="connsiteX8" fmla="*/ 9527458 w 12211664"/>
              <a:gd name="connsiteY8" fmla="*/ 1208737 h 3370837"/>
              <a:gd name="connsiteX9" fmla="*/ 10441858 w 12211664"/>
              <a:gd name="connsiteY9" fmla="*/ 427073 h 3370837"/>
              <a:gd name="connsiteX10" fmla="*/ 11474245 w 12211664"/>
              <a:gd name="connsiteY10" fmla="*/ 1105499 h 3370837"/>
              <a:gd name="connsiteX11" fmla="*/ 12211664 w 12211664"/>
              <a:gd name="connsiteY11" fmla="*/ 692544 h 3370837"/>
              <a:gd name="connsiteX0" fmla="*/ 0 w 12211664"/>
              <a:gd name="connsiteY0" fmla="*/ 2845808 h 3370116"/>
              <a:gd name="connsiteX1" fmla="*/ 1688503 w 12211664"/>
              <a:gd name="connsiteY1" fmla="*/ 2897416 h 3370116"/>
              <a:gd name="connsiteX2" fmla="*/ 2979174 w 12211664"/>
              <a:gd name="connsiteY2" fmla="*/ 3362002 h 3370116"/>
              <a:gd name="connsiteX3" fmla="*/ 4304980 w 12211664"/>
              <a:gd name="connsiteY3" fmla="*/ 2454239 h 3370116"/>
              <a:gd name="connsiteX4" fmla="*/ 5098923 w 12211664"/>
              <a:gd name="connsiteY4" fmla="*/ 2772558 h 3370116"/>
              <a:gd name="connsiteX5" fmla="*/ 6091083 w 12211664"/>
              <a:gd name="connsiteY5" fmla="*/ 1710182 h 3370116"/>
              <a:gd name="connsiteX6" fmla="*/ 6813754 w 12211664"/>
              <a:gd name="connsiteY6" fmla="*/ 2182131 h 3370116"/>
              <a:gd name="connsiteX7" fmla="*/ 8273845 w 12211664"/>
              <a:gd name="connsiteY7" fmla="*/ 14118 h 3370116"/>
              <a:gd name="connsiteX8" fmla="*/ 9527458 w 12211664"/>
              <a:gd name="connsiteY8" fmla="*/ 1208737 h 3370116"/>
              <a:gd name="connsiteX9" fmla="*/ 10441858 w 12211664"/>
              <a:gd name="connsiteY9" fmla="*/ 427073 h 3370116"/>
              <a:gd name="connsiteX10" fmla="*/ 11474245 w 12211664"/>
              <a:gd name="connsiteY10" fmla="*/ 1105499 h 3370116"/>
              <a:gd name="connsiteX11" fmla="*/ 12211664 w 12211664"/>
              <a:gd name="connsiteY11" fmla="*/ 692544 h 3370116"/>
              <a:gd name="connsiteX0" fmla="*/ 0 w 12211664"/>
              <a:gd name="connsiteY0" fmla="*/ 2845808 h 3370924"/>
              <a:gd name="connsiteX1" fmla="*/ 1688503 w 12211664"/>
              <a:gd name="connsiteY1" fmla="*/ 2897416 h 3370924"/>
              <a:gd name="connsiteX2" fmla="*/ 2979174 w 12211664"/>
              <a:gd name="connsiteY2" fmla="*/ 3362002 h 3370924"/>
              <a:gd name="connsiteX3" fmla="*/ 4304980 w 12211664"/>
              <a:gd name="connsiteY3" fmla="*/ 2454239 h 3370924"/>
              <a:gd name="connsiteX4" fmla="*/ 5098923 w 12211664"/>
              <a:gd name="connsiteY4" fmla="*/ 2772558 h 3370924"/>
              <a:gd name="connsiteX5" fmla="*/ 6091083 w 12211664"/>
              <a:gd name="connsiteY5" fmla="*/ 1710182 h 3370924"/>
              <a:gd name="connsiteX6" fmla="*/ 6813754 w 12211664"/>
              <a:gd name="connsiteY6" fmla="*/ 2182131 h 3370924"/>
              <a:gd name="connsiteX7" fmla="*/ 8273845 w 12211664"/>
              <a:gd name="connsiteY7" fmla="*/ 14118 h 3370924"/>
              <a:gd name="connsiteX8" fmla="*/ 9527458 w 12211664"/>
              <a:gd name="connsiteY8" fmla="*/ 1208737 h 3370924"/>
              <a:gd name="connsiteX9" fmla="*/ 10441858 w 12211664"/>
              <a:gd name="connsiteY9" fmla="*/ 427073 h 3370924"/>
              <a:gd name="connsiteX10" fmla="*/ 11474245 w 12211664"/>
              <a:gd name="connsiteY10" fmla="*/ 1105499 h 3370924"/>
              <a:gd name="connsiteX11" fmla="*/ 12211664 w 12211664"/>
              <a:gd name="connsiteY11" fmla="*/ 692544 h 3370924"/>
              <a:gd name="connsiteX0" fmla="*/ 0 w 12211664"/>
              <a:gd name="connsiteY0" fmla="*/ 2845808 h 3370924"/>
              <a:gd name="connsiteX1" fmla="*/ 1688503 w 12211664"/>
              <a:gd name="connsiteY1" fmla="*/ 2897416 h 3370924"/>
              <a:gd name="connsiteX2" fmla="*/ 2979174 w 12211664"/>
              <a:gd name="connsiteY2" fmla="*/ 3362002 h 3370924"/>
              <a:gd name="connsiteX3" fmla="*/ 4304980 w 12211664"/>
              <a:gd name="connsiteY3" fmla="*/ 2454239 h 3370924"/>
              <a:gd name="connsiteX4" fmla="*/ 5098923 w 12211664"/>
              <a:gd name="connsiteY4" fmla="*/ 2772558 h 3370924"/>
              <a:gd name="connsiteX5" fmla="*/ 6091083 w 12211664"/>
              <a:gd name="connsiteY5" fmla="*/ 1710182 h 3370924"/>
              <a:gd name="connsiteX6" fmla="*/ 6813754 w 12211664"/>
              <a:gd name="connsiteY6" fmla="*/ 2182131 h 3370924"/>
              <a:gd name="connsiteX7" fmla="*/ 8273845 w 12211664"/>
              <a:gd name="connsiteY7" fmla="*/ 14118 h 3370924"/>
              <a:gd name="connsiteX8" fmla="*/ 9527458 w 12211664"/>
              <a:gd name="connsiteY8" fmla="*/ 1208737 h 3370924"/>
              <a:gd name="connsiteX9" fmla="*/ 10441858 w 12211664"/>
              <a:gd name="connsiteY9" fmla="*/ 427073 h 3370924"/>
              <a:gd name="connsiteX10" fmla="*/ 11474245 w 12211664"/>
              <a:gd name="connsiteY10" fmla="*/ 1105499 h 3370924"/>
              <a:gd name="connsiteX11" fmla="*/ 12211664 w 12211664"/>
              <a:gd name="connsiteY11" fmla="*/ 692544 h 3370924"/>
              <a:gd name="connsiteX0" fmla="*/ 0 w 12211664"/>
              <a:gd name="connsiteY0" fmla="*/ 2845808 h 3370924"/>
              <a:gd name="connsiteX1" fmla="*/ 1688503 w 12211664"/>
              <a:gd name="connsiteY1" fmla="*/ 2897416 h 3370924"/>
              <a:gd name="connsiteX2" fmla="*/ 2979174 w 12211664"/>
              <a:gd name="connsiteY2" fmla="*/ 3362002 h 3370924"/>
              <a:gd name="connsiteX3" fmla="*/ 4304980 w 12211664"/>
              <a:gd name="connsiteY3" fmla="*/ 2454239 h 3370924"/>
              <a:gd name="connsiteX4" fmla="*/ 5098923 w 12211664"/>
              <a:gd name="connsiteY4" fmla="*/ 2772558 h 3370924"/>
              <a:gd name="connsiteX5" fmla="*/ 6091083 w 12211664"/>
              <a:gd name="connsiteY5" fmla="*/ 1710182 h 3370924"/>
              <a:gd name="connsiteX6" fmla="*/ 6813754 w 12211664"/>
              <a:gd name="connsiteY6" fmla="*/ 2182131 h 3370924"/>
              <a:gd name="connsiteX7" fmla="*/ 8273845 w 12211664"/>
              <a:gd name="connsiteY7" fmla="*/ 14118 h 3370924"/>
              <a:gd name="connsiteX8" fmla="*/ 9527458 w 12211664"/>
              <a:gd name="connsiteY8" fmla="*/ 1208737 h 3370924"/>
              <a:gd name="connsiteX9" fmla="*/ 10441858 w 12211664"/>
              <a:gd name="connsiteY9" fmla="*/ 427073 h 3370924"/>
              <a:gd name="connsiteX10" fmla="*/ 11474245 w 12211664"/>
              <a:gd name="connsiteY10" fmla="*/ 1105499 h 3370924"/>
              <a:gd name="connsiteX11" fmla="*/ 12211664 w 12211664"/>
              <a:gd name="connsiteY11" fmla="*/ 692544 h 337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11664" h="3370924">
                <a:moveTo>
                  <a:pt x="0" y="2845808"/>
                </a:moveTo>
                <a:cubicBezTo>
                  <a:pt x="519221" y="2833983"/>
                  <a:pt x="1009366" y="2764099"/>
                  <a:pt x="1688503" y="2897416"/>
                </a:cubicBezTo>
                <a:cubicBezTo>
                  <a:pt x="2367640" y="3030733"/>
                  <a:pt x="2543095" y="3435865"/>
                  <a:pt x="2979174" y="3362002"/>
                </a:cubicBezTo>
                <a:cubicBezTo>
                  <a:pt x="3415253" y="3288139"/>
                  <a:pt x="3837205" y="2422940"/>
                  <a:pt x="4304980" y="2454239"/>
                </a:cubicBezTo>
                <a:cubicBezTo>
                  <a:pt x="4772755" y="2485538"/>
                  <a:pt x="4801239" y="2896568"/>
                  <a:pt x="5098923" y="2772558"/>
                </a:cubicBezTo>
                <a:cubicBezTo>
                  <a:pt x="5396607" y="2648549"/>
                  <a:pt x="5698426" y="1770487"/>
                  <a:pt x="6091083" y="1710182"/>
                </a:cubicBezTo>
                <a:cubicBezTo>
                  <a:pt x="6483740" y="1649877"/>
                  <a:pt x="6449960" y="2464808"/>
                  <a:pt x="6813754" y="2182131"/>
                </a:cubicBezTo>
                <a:cubicBezTo>
                  <a:pt x="7177548" y="1899454"/>
                  <a:pt x="7821561" y="176350"/>
                  <a:pt x="8273845" y="14118"/>
                </a:cubicBezTo>
                <a:cubicBezTo>
                  <a:pt x="8726129" y="-148114"/>
                  <a:pt x="9166123" y="1139911"/>
                  <a:pt x="9527458" y="1208737"/>
                </a:cubicBezTo>
                <a:cubicBezTo>
                  <a:pt x="9888794" y="1277563"/>
                  <a:pt x="10117394" y="444279"/>
                  <a:pt x="10441858" y="427073"/>
                </a:cubicBezTo>
                <a:cubicBezTo>
                  <a:pt x="10766322" y="409867"/>
                  <a:pt x="11179277" y="1061254"/>
                  <a:pt x="11474245" y="1105499"/>
                </a:cubicBezTo>
                <a:cubicBezTo>
                  <a:pt x="11769213" y="1149744"/>
                  <a:pt x="11990438" y="921144"/>
                  <a:pt x="12211664" y="692544"/>
                </a:cubicBezTo>
              </a:path>
            </a:pathLst>
          </a:custGeom>
          <a:noFill/>
          <a:ln w="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C664131D-EC1F-4F1F-85DC-AD16C1046C39}"/>
              </a:ext>
            </a:extLst>
          </p:cNvPr>
          <p:cNvGrpSpPr/>
          <p:nvPr/>
        </p:nvGrpSpPr>
        <p:grpSpPr>
          <a:xfrm>
            <a:off x="8443745" y="1807517"/>
            <a:ext cx="1349594" cy="434994"/>
            <a:chOff x="6210300" y="3509210"/>
            <a:chExt cx="1349594" cy="434994"/>
          </a:xfrm>
          <a:effectLst>
            <a:outerShdw blurRad="266700" dist="114300" dir="2700000" algn="tl" rotWithShape="0">
              <a:prstClr val="black">
                <a:alpha val="15000"/>
              </a:prstClr>
            </a:outerShdw>
          </a:effectLst>
        </p:grpSpPr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2C1A203F-EB12-403D-B968-7DECF2AAFFED}"/>
                </a:ext>
              </a:extLst>
            </p:cNvPr>
            <p:cNvGrpSpPr/>
            <p:nvPr/>
          </p:nvGrpSpPr>
          <p:grpSpPr>
            <a:xfrm>
              <a:off x="6210300" y="3509210"/>
              <a:ext cx="1349594" cy="434994"/>
              <a:chOff x="3842636" y="3505323"/>
              <a:chExt cx="1692700" cy="545582"/>
            </a:xfr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effectLst/>
          </p:grpSpPr>
          <p:sp>
            <p:nvSpPr>
              <p:cNvPr id="17" name="Rectangle: Rounded Corners 16">
                <a:extLst>
                  <a:ext uri="{FF2B5EF4-FFF2-40B4-BE49-F238E27FC236}">
                    <a16:creationId xmlns="" xmlns:a16="http://schemas.microsoft.com/office/drawing/2014/main" id="{AF9B5911-A11E-477C-94BA-915939892F1B}"/>
                  </a:ext>
                </a:extLst>
              </p:cNvPr>
              <p:cNvSpPr/>
              <p:nvPr/>
            </p:nvSpPr>
            <p:spPr>
              <a:xfrm>
                <a:off x="3927762" y="3505323"/>
                <a:ext cx="1607574" cy="545582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8" name="Isosceles Triangle 17">
                <a:extLst>
                  <a:ext uri="{FF2B5EF4-FFF2-40B4-BE49-F238E27FC236}">
                    <a16:creationId xmlns="" xmlns:a16="http://schemas.microsoft.com/office/drawing/2014/main" id="{E895DD41-4EA6-4966-971F-F4BE05599F5D}"/>
                  </a:ext>
                </a:extLst>
              </p:cNvPr>
              <p:cNvSpPr/>
              <p:nvPr/>
            </p:nvSpPr>
            <p:spPr>
              <a:xfrm rot="5400000" flipV="1">
                <a:off x="3805996" y="3731568"/>
                <a:ext cx="166371" cy="93091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A0B179AA-23CA-446D-A45E-4816D20D9251}"/>
                </a:ext>
              </a:extLst>
            </p:cNvPr>
            <p:cNvSpPr txBox="1"/>
            <p:nvPr/>
          </p:nvSpPr>
          <p:spPr>
            <a:xfrm>
              <a:off x="6323668" y="3572820"/>
              <a:ext cx="1190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2019</a:t>
              </a:r>
              <a:endPara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8" name="Group 27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A8C73D30-DC7A-4EF2-90EA-FD2B0E3B16E8}"/>
              </a:ext>
            </a:extLst>
          </p:cNvPr>
          <p:cNvGrpSpPr/>
          <p:nvPr/>
        </p:nvGrpSpPr>
        <p:grpSpPr>
          <a:xfrm>
            <a:off x="10462599" y="2228212"/>
            <a:ext cx="1349594" cy="434994"/>
            <a:chOff x="10499469" y="2206090"/>
            <a:chExt cx="1349594" cy="434994"/>
          </a:xfrm>
          <a:effectLst>
            <a:outerShdw blurRad="266700" dist="114300" dir="2700000" algn="tl" rotWithShape="0">
              <a:prstClr val="black">
                <a:alpha val="15000"/>
              </a:prstClr>
            </a:outerShdw>
          </a:effectLst>
        </p:grpSpPr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81B85411-3420-4229-8F60-1E3D97F3D674}"/>
                </a:ext>
              </a:extLst>
            </p:cNvPr>
            <p:cNvGrpSpPr/>
            <p:nvPr/>
          </p:nvGrpSpPr>
          <p:grpSpPr>
            <a:xfrm>
              <a:off x="10499469" y="2206090"/>
              <a:ext cx="1349594" cy="434994"/>
              <a:chOff x="3842636" y="3505323"/>
              <a:chExt cx="1692700" cy="545582"/>
            </a:xfr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  <a:effectLst/>
          </p:grpSpPr>
          <p:sp>
            <p:nvSpPr>
              <p:cNvPr id="22" name="Rectangle: Rounded Corners 21">
                <a:extLst>
                  <a:ext uri="{FF2B5EF4-FFF2-40B4-BE49-F238E27FC236}">
                    <a16:creationId xmlns="" xmlns:a16="http://schemas.microsoft.com/office/drawing/2014/main" id="{5BC8521B-502C-4AC9-8F66-B78205D126EF}"/>
                  </a:ext>
                </a:extLst>
              </p:cNvPr>
              <p:cNvSpPr/>
              <p:nvPr/>
            </p:nvSpPr>
            <p:spPr>
              <a:xfrm>
                <a:off x="3927762" y="3505323"/>
                <a:ext cx="1607574" cy="54558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="" xmlns:a16="http://schemas.microsoft.com/office/drawing/2014/main" id="{655DCC5B-2B1F-464C-AE60-61E9489D9B4A}"/>
                  </a:ext>
                </a:extLst>
              </p:cNvPr>
              <p:cNvSpPr/>
              <p:nvPr/>
            </p:nvSpPr>
            <p:spPr>
              <a:xfrm rot="5400000" flipV="1">
                <a:off x="3805996" y="3731568"/>
                <a:ext cx="166371" cy="93091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3AE08FE4-1C2D-4CF3-A812-9F318E806D6C}"/>
                </a:ext>
              </a:extLst>
            </p:cNvPr>
            <p:cNvSpPr txBox="1"/>
            <p:nvPr/>
          </p:nvSpPr>
          <p:spPr>
            <a:xfrm>
              <a:off x="10612837" y="2269700"/>
              <a:ext cx="1190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2020</a:t>
              </a:r>
              <a:endPara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24" name="Straight Connector 2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342595B5-4A7E-4912-9226-0879865352D0}"/>
              </a:ext>
            </a:extLst>
          </p:cNvPr>
          <p:cNvCxnSpPr>
            <a:cxnSpLocks/>
          </p:cNvCxnSpPr>
          <p:nvPr/>
        </p:nvCxnSpPr>
        <p:spPr>
          <a:xfrm flipV="1">
            <a:off x="8338128" y="2015489"/>
            <a:ext cx="0" cy="7859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B32062B8-61F7-4DE9-B2D9-34D200E4BB6C}"/>
              </a:ext>
            </a:extLst>
          </p:cNvPr>
          <p:cNvCxnSpPr>
            <a:cxnSpLocks/>
          </p:cNvCxnSpPr>
          <p:nvPr/>
        </p:nvCxnSpPr>
        <p:spPr>
          <a:xfrm flipV="1">
            <a:off x="10366777" y="2445709"/>
            <a:ext cx="0" cy="7859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119C23A2-713D-4063-9655-2ADC9572FE43}"/>
              </a:ext>
            </a:extLst>
          </p:cNvPr>
          <p:cNvGrpSpPr/>
          <p:nvPr/>
        </p:nvGrpSpPr>
        <p:grpSpPr>
          <a:xfrm>
            <a:off x="5839489" y="3050199"/>
            <a:ext cx="1349594" cy="434994"/>
            <a:chOff x="6210300" y="3509210"/>
            <a:chExt cx="1349594" cy="434994"/>
          </a:xfrm>
          <a:effectLst>
            <a:outerShdw blurRad="266700" dist="114300" dir="2700000" algn="tl" rotWithShape="0">
              <a:prstClr val="black">
                <a:alpha val="15000"/>
              </a:prstClr>
            </a:outerShdw>
          </a:effectLst>
        </p:grpSpPr>
        <p:grpSp>
          <p:nvGrpSpPr>
            <p:cNvPr id="45" name="Group 44">
              <a:extLst>
                <a:ext uri="{FF2B5EF4-FFF2-40B4-BE49-F238E27FC236}">
                  <a16:creationId xmlns="" xmlns:a16="http://schemas.microsoft.com/office/drawing/2014/main" id="{57C1DDAB-5336-490B-A917-023CFCAD50D3}"/>
                </a:ext>
              </a:extLst>
            </p:cNvPr>
            <p:cNvGrpSpPr/>
            <p:nvPr/>
          </p:nvGrpSpPr>
          <p:grpSpPr>
            <a:xfrm>
              <a:off x="6210300" y="3509210"/>
              <a:ext cx="1349594" cy="434994"/>
              <a:chOff x="3842636" y="3505323"/>
              <a:chExt cx="1692700" cy="545582"/>
            </a:xfr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effectLst/>
          </p:grpSpPr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8B73681B-18EA-409B-808A-234A9309EA14}"/>
                  </a:ext>
                </a:extLst>
              </p:cNvPr>
              <p:cNvSpPr/>
              <p:nvPr/>
            </p:nvSpPr>
            <p:spPr>
              <a:xfrm>
                <a:off x="3927762" y="3505323"/>
                <a:ext cx="1607574" cy="545582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48" name="Isosceles Triangle 47">
                <a:extLst>
                  <a:ext uri="{FF2B5EF4-FFF2-40B4-BE49-F238E27FC236}">
                    <a16:creationId xmlns="" xmlns:a16="http://schemas.microsoft.com/office/drawing/2014/main" id="{8DAC4D1E-07E5-422F-AADA-6443B150D21C}"/>
                  </a:ext>
                </a:extLst>
              </p:cNvPr>
              <p:cNvSpPr/>
              <p:nvPr/>
            </p:nvSpPr>
            <p:spPr>
              <a:xfrm rot="5400000" flipV="1">
                <a:off x="3805996" y="3731568"/>
                <a:ext cx="166371" cy="9309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4D7BD5A5-91E9-492D-9240-D0FCA97DF7EA}"/>
                </a:ext>
              </a:extLst>
            </p:cNvPr>
            <p:cNvSpPr txBox="1"/>
            <p:nvPr/>
          </p:nvSpPr>
          <p:spPr>
            <a:xfrm>
              <a:off x="6323668" y="3572820"/>
              <a:ext cx="1190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2018</a:t>
              </a:r>
              <a:endPara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53" name="AutoShape 11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6A6FEF33-A34A-497B-8382-02F698CA4119}"/>
              </a:ext>
            </a:extLst>
          </p:cNvPr>
          <p:cNvSpPr>
            <a:spLocks/>
          </p:cNvSpPr>
          <p:nvPr/>
        </p:nvSpPr>
        <p:spPr bwMode="auto">
          <a:xfrm>
            <a:off x="9424902" y="4478077"/>
            <a:ext cx="2075393" cy="2078934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5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="" xmlns:a16="http://schemas.microsoft.com/office/drawing/2014/main" id="{2DD09483-B1AB-464A-AC1B-CB0709551EB8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  <p:sp>
        <p:nvSpPr>
          <p:cNvPr id="31" name="Text Placeholder 2">
            <a:extLst>
              <a:ext uri="{FF2B5EF4-FFF2-40B4-BE49-F238E27FC236}">
                <a16:creationId xmlns="" xmlns:a16="http://schemas.microsoft.com/office/drawing/2014/main" id="{2C41FE0C-DD8F-42E9-ABC1-7FE6AF229135}"/>
              </a:ext>
            </a:extLst>
          </p:cNvPr>
          <p:cNvSpPr txBox="1">
            <a:spLocks/>
          </p:cNvSpPr>
          <p:nvPr/>
        </p:nvSpPr>
        <p:spPr>
          <a:xfrm>
            <a:off x="1357298" y="488984"/>
            <a:ext cx="6528622" cy="63391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gradFill flip="none" rotWithShape="1">
                  <a:gsLst>
                    <a:gs pos="0">
                      <a:srgbClr val="082D8C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站酷庆科黄油体" panose="02000803000000020004" pitchFamily="2" charset="-122"/>
                <a:ea typeface="站酷庆科黄油体" panose="02000803000000020004" pitchFamily="2" charset="-122"/>
                <a:cs typeface="Segoe UI" panose="020B0502040204020203" pitchFamily="34" charset="0"/>
              </a:rPr>
              <a:t>单击此处添加标题文本</a:t>
            </a:r>
            <a:endParaRPr lang="id-ID" b="1" dirty="0">
              <a:gradFill flip="none" rotWithShape="1">
                <a:gsLst>
                  <a:gs pos="0">
                    <a:srgbClr val="082D8C"/>
                  </a:gs>
                  <a:gs pos="100000">
                    <a:srgbClr val="30ECF7"/>
                  </a:gs>
                </a:gsLst>
                <a:lin ang="16200000" scaled="1"/>
                <a:tileRect/>
              </a:gradFill>
              <a:latin typeface="站酷庆科黄油体" panose="02000803000000020004" pitchFamily="2" charset="-122"/>
              <a:ea typeface="站酷庆科黄油体" panose="02000803000000020004" pitchFamily="2" charset="-122"/>
              <a:cs typeface="Segoe UI" panose="020B0502040204020203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1801" y="402310"/>
            <a:ext cx="77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Impact" panose="020B0806030902050204" pitchFamily="34" charset="0"/>
                <a:ea typeface="方正兰亭粗黑简体" panose="02000000000000000000" pitchFamily="2" charset="-122"/>
              </a:rPr>
              <a:t>01</a:t>
            </a:r>
            <a:endParaRPr lang="zh-CN" altLang="en-US" sz="3600" b="1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grpSp>
        <p:nvGrpSpPr>
          <p:cNvPr id="37" name="Group 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9AC07DE3-3A14-4450-A41B-BFA1A9B1DE11}"/>
              </a:ext>
            </a:extLst>
          </p:cNvPr>
          <p:cNvGrpSpPr/>
          <p:nvPr/>
        </p:nvGrpSpPr>
        <p:grpSpPr>
          <a:xfrm>
            <a:off x="1357298" y="1591157"/>
            <a:ext cx="4049344" cy="1576456"/>
            <a:chOff x="1205548" y="3598588"/>
            <a:chExt cx="4049344" cy="1576456"/>
          </a:xfrm>
        </p:grpSpPr>
        <p:sp>
          <p:nvSpPr>
            <p:cNvPr id="38" name="Text Placeholder 2">
              <a:extLst>
                <a:ext uri="{FF2B5EF4-FFF2-40B4-BE49-F238E27FC236}">
                  <a16:creationId xmlns="" xmlns:a16="http://schemas.microsoft.com/office/drawing/2014/main" id="{62E85B1A-F843-457E-BD6A-7F5A2E84B3B7}"/>
                </a:ext>
              </a:extLst>
            </p:cNvPr>
            <p:cNvSpPr txBox="1">
              <a:spLocks/>
            </p:cNvSpPr>
            <p:nvPr/>
          </p:nvSpPr>
          <p:spPr>
            <a:xfrm>
              <a:off x="1205548" y="4223516"/>
              <a:ext cx="4049344" cy="951528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50000"/>
                </a:lnSpc>
              </a:pPr>
              <a:r>
                <a:rPr lang="zh-CN" altLang="en-US" sz="5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endParaRPr lang="id-ID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="" xmlns:a16="http://schemas.microsoft.com/office/drawing/2014/main" id="{09CBF5AB-8B9F-4DDA-9ED4-F3F3F14A298B}"/>
                </a:ext>
              </a:extLst>
            </p:cNvPr>
            <p:cNvSpPr txBox="1"/>
            <p:nvPr/>
          </p:nvSpPr>
          <p:spPr>
            <a:xfrm>
              <a:off x="1205548" y="3598588"/>
              <a:ext cx="331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  <a:latin typeface="Segoe UI" panose="020B05020402040202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EDIT TITLE HERE</a:t>
              </a:r>
              <a:endParaRPr lang="id-ID" sz="1400" spc="300" dirty="0">
                <a:solidFill>
                  <a:schemeClr val="bg1"/>
                </a:solidFill>
                <a:latin typeface="Segoe UI" panose="020B0502040204020203" pitchFamily="34" charset="0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40" name="Rectangle 8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34666F23-CE3F-4315-9A6E-16E0F02F2868}"/>
              </a:ext>
            </a:extLst>
          </p:cNvPr>
          <p:cNvSpPr/>
          <p:nvPr/>
        </p:nvSpPr>
        <p:spPr>
          <a:xfrm>
            <a:off x="1357298" y="2910847"/>
            <a:ext cx="3519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根据自己的需要添加适当的文字，在幻灯片中，一页的文字最好不要超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200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字，根据自己的需要添加适当的文字一页的文字最好不要超过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200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字。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41" name="Straight Connector 2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342595B5-4A7E-4912-9226-0879865352D0}"/>
              </a:ext>
            </a:extLst>
          </p:cNvPr>
          <p:cNvCxnSpPr>
            <a:cxnSpLocks/>
          </p:cNvCxnSpPr>
          <p:nvPr/>
        </p:nvCxnSpPr>
        <p:spPr>
          <a:xfrm flipV="1">
            <a:off x="5808317" y="3334020"/>
            <a:ext cx="0" cy="13597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3" b="260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76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53" grpId="0" animBg="1"/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7" b="5407"/>
          <a:stretch>
            <a:fillRect/>
          </a:stretch>
        </p:blipFill>
        <p:spPr/>
      </p:pic>
      <p:pic>
        <p:nvPicPr>
          <p:cNvPr id="56" name="Picture 5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A42BB3EB-022A-4D30-9EC5-598D70F9D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296" y="506835"/>
            <a:ext cx="5234909" cy="5459321"/>
          </a:xfrm>
          <a:prstGeom prst="rect">
            <a:avLst/>
          </a:prstGeom>
          <a:effectLst/>
        </p:spPr>
      </p:pic>
      <p:sp>
        <p:nvSpPr>
          <p:cNvPr id="16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="" xmlns:a16="http://schemas.microsoft.com/office/drawing/2014/main" id="{DC77DEF1-B73E-4768-99CC-D2569FD5E60B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  <p:sp>
        <p:nvSpPr>
          <p:cNvPr id="17" name="Text Placeholder 2">
            <a:extLst>
              <a:ext uri="{FF2B5EF4-FFF2-40B4-BE49-F238E27FC236}">
                <a16:creationId xmlns="" xmlns:a16="http://schemas.microsoft.com/office/drawing/2014/main" id="{2C41FE0C-DD8F-42E9-ABC1-7FE6AF229135}"/>
              </a:ext>
            </a:extLst>
          </p:cNvPr>
          <p:cNvSpPr txBox="1">
            <a:spLocks/>
          </p:cNvSpPr>
          <p:nvPr/>
        </p:nvSpPr>
        <p:spPr>
          <a:xfrm>
            <a:off x="1357298" y="488984"/>
            <a:ext cx="6528622" cy="63391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gradFill flip="none" rotWithShape="1">
                  <a:gsLst>
                    <a:gs pos="0">
                      <a:srgbClr val="082D8C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站酷庆科黄油体" panose="02000803000000020004" pitchFamily="2" charset="-122"/>
                <a:ea typeface="站酷庆科黄油体" panose="02000803000000020004" pitchFamily="2" charset="-122"/>
                <a:cs typeface="Segoe UI" panose="020B0502040204020203" pitchFamily="34" charset="0"/>
              </a:rPr>
              <a:t>单击此处添加标题文本</a:t>
            </a:r>
            <a:endParaRPr lang="id-ID" b="1" dirty="0">
              <a:gradFill flip="none" rotWithShape="1">
                <a:gsLst>
                  <a:gs pos="0">
                    <a:srgbClr val="082D8C"/>
                  </a:gs>
                  <a:gs pos="100000">
                    <a:srgbClr val="30ECF7"/>
                  </a:gs>
                </a:gsLst>
                <a:lin ang="16200000" scaled="1"/>
                <a:tileRect/>
              </a:gradFill>
              <a:latin typeface="站酷庆科黄油体" panose="02000803000000020004" pitchFamily="2" charset="-122"/>
              <a:ea typeface="站酷庆科黄油体" panose="02000803000000020004" pitchFamily="2" charset="-122"/>
              <a:cs typeface="Segoe UI" panose="020B0502040204020203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31801" y="402310"/>
            <a:ext cx="77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Impact" panose="020B0806030902050204" pitchFamily="34" charset="0"/>
                <a:ea typeface="方正兰亭粗黑简体" panose="02000000000000000000" pitchFamily="2" charset="-122"/>
              </a:rPr>
              <a:t>01</a:t>
            </a:r>
            <a:endParaRPr lang="zh-CN" altLang="en-US" sz="3600" b="1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grpSp>
        <p:nvGrpSpPr>
          <p:cNvPr id="19" name="Group 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9AC07DE3-3A14-4450-A41B-BFA1A9B1DE11}"/>
              </a:ext>
            </a:extLst>
          </p:cNvPr>
          <p:cNvGrpSpPr/>
          <p:nvPr/>
        </p:nvGrpSpPr>
        <p:grpSpPr>
          <a:xfrm>
            <a:off x="1357298" y="1591157"/>
            <a:ext cx="4049344" cy="1576456"/>
            <a:chOff x="1205548" y="3598588"/>
            <a:chExt cx="4049344" cy="1576456"/>
          </a:xfrm>
        </p:grpSpPr>
        <p:sp>
          <p:nvSpPr>
            <p:cNvPr id="20" name="Text Placeholder 2">
              <a:extLst>
                <a:ext uri="{FF2B5EF4-FFF2-40B4-BE49-F238E27FC236}">
                  <a16:creationId xmlns="" xmlns:a16="http://schemas.microsoft.com/office/drawing/2014/main" id="{62E85B1A-F843-457E-BD6A-7F5A2E84B3B7}"/>
                </a:ext>
              </a:extLst>
            </p:cNvPr>
            <p:cNvSpPr txBox="1">
              <a:spLocks/>
            </p:cNvSpPr>
            <p:nvPr/>
          </p:nvSpPr>
          <p:spPr>
            <a:xfrm>
              <a:off x="1205548" y="4223516"/>
              <a:ext cx="4049344" cy="951528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50000"/>
                </a:lnSpc>
              </a:pPr>
              <a:r>
                <a:rPr lang="zh-CN" altLang="en-US" sz="5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endParaRPr lang="id-ID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21" name="TextBox 7">
              <a:extLst>
                <a:ext uri="{FF2B5EF4-FFF2-40B4-BE49-F238E27FC236}">
                  <a16:creationId xmlns="" xmlns:a16="http://schemas.microsoft.com/office/drawing/2014/main" id="{09CBF5AB-8B9F-4DDA-9ED4-F3F3F14A298B}"/>
                </a:ext>
              </a:extLst>
            </p:cNvPr>
            <p:cNvSpPr txBox="1"/>
            <p:nvPr/>
          </p:nvSpPr>
          <p:spPr>
            <a:xfrm>
              <a:off x="1205548" y="3598588"/>
              <a:ext cx="331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  <a:latin typeface="Segoe UI" panose="020B05020402040202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EDIT TITLE HERE</a:t>
              </a:r>
              <a:endParaRPr lang="id-ID" sz="1400" spc="300" dirty="0">
                <a:solidFill>
                  <a:schemeClr val="bg1"/>
                </a:solidFill>
                <a:latin typeface="Segoe UI" panose="020B0502040204020203" pitchFamily="34" charset="0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22" name="Rectangle 8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34666F23-CE3F-4315-9A6E-16E0F02F2868}"/>
              </a:ext>
            </a:extLst>
          </p:cNvPr>
          <p:cNvSpPr/>
          <p:nvPr/>
        </p:nvSpPr>
        <p:spPr>
          <a:xfrm>
            <a:off x="1357298" y="2910847"/>
            <a:ext cx="3519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根据自己的需要添加适当的文字，在幻灯片中，一页的文字最好不要超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200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字，根据自己的需要添加适当的文字一页的文字最好不要超过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200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字。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0" b="31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358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Elbow Connector 4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754B5E71-E27C-42EA-B26A-A5A308E21F42}"/>
              </a:ext>
            </a:extLst>
          </p:cNvPr>
          <p:cNvCxnSpPr/>
          <p:nvPr/>
        </p:nvCxnSpPr>
        <p:spPr>
          <a:xfrm flipV="1">
            <a:off x="7742499" y="2142289"/>
            <a:ext cx="826667" cy="569392"/>
          </a:xfrm>
          <a:prstGeom prst="bentConnector3">
            <a:avLst>
              <a:gd name="adj1" fmla="val -2255"/>
            </a:avLst>
          </a:prstGeom>
          <a:ln w="19050">
            <a:solidFill>
              <a:schemeClr val="accent5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4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D82D8180-BFDD-4313-911B-02DF79767305}"/>
              </a:ext>
            </a:extLst>
          </p:cNvPr>
          <p:cNvCxnSpPr>
            <a:stCxn id="18" idx="4"/>
          </p:cNvCxnSpPr>
          <p:nvPr/>
        </p:nvCxnSpPr>
        <p:spPr>
          <a:xfrm rot="5400000">
            <a:off x="4190917" y="3487356"/>
            <a:ext cx="571150" cy="1990515"/>
          </a:xfrm>
          <a:prstGeom prst="bentConnector2">
            <a:avLst/>
          </a:prstGeom>
          <a:ln w="19050">
            <a:solidFill>
              <a:schemeClr val="accent2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D5C98094-7357-408A-A31F-387DCDDE99C6}"/>
              </a:ext>
            </a:extLst>
          </p:cNvPr>
          <p:cNvCxnSpPr/>
          <p:nvPr/>
        </p:nvCxnSpPr>
        <p:spPr>
          <a:xfrm rot="5400000" flipV="1">
            <a:off x="7288334" y="3499776"/>
            <a:ext cx="571150" cy="1990515"/>
          </a:xfrm>
          <a:prstGeom prst="bentConnector2">
            <a:avLst/>
          </a:prstGeom>
          <a:ln w="19050">
            <a:solidFill>
              <a:schemeClr val="accent3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EB0FE905-518E-4A52-9C07-ADC6D513286E}"/>
              </a:ext>
            </a:extLst>
          </p:cNvPr>
          <p:cNvCxnSpPr/>
          <p:nvPr/>
        </p:nvCxnSpPr>
        <p:spPr>
          <a:xfrm flipH="1" flipV="1">
            <a:off x="3481234" y="2159465"/>
            <a:ext cx="826667" cy="569392"/>
          </a:xfrm>
          <a:prstGeom prst="bentConnector3">
            <a:avLst>
              <a:gd name="adj1" fmla="val -2255"/>
            </a:avLst>
          </a:prstGeom>
          <a:ln w="19050">
            <a:solidFill>
              <a:schemeClr val="accent1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61FC9999-1D8A-452A-BAB0-47927B845607}"/>
              </a:ext>
            </a:extLst>
          </p:cNvPr>
          <p:cNvGrpSpPr/>
          <p:nvPr/>
        </p:nvGrpSpPr>
        <p:grpSpPr>
          <a:xfrm>
            <a:off x="7038502" y="2727479"/>
            <a:ext cx="1469559" cy="1469559"/>
            <a:chOff x="7070264" y="3144806"/>
            <a:chExt cx="1451696" cy="1451696"/>
          </a:xfrm>
        </p:grpSpPr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9A22B50C-1148-447E-A53B-DEABED9AA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70264" y="3144806"/>
              <a:ext cx="1451696" cy="14516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6A673B2E-DEDF-47FB-BC88-AEE110D22FB2}"/>
                </a:ext>
              </a:extLst>
            </p:cNvPr>
            <p:cNvGrpSpPr/>
            <p:nvPr/>
          </p:nvGrpSpPr>
          <p:grpSpPr>
            <a:xfrm>
              <a:off x="7561189" y="3615052"/>
              <a:ext cx="464344" cy="464344"/>
              <a:chOff x="8216107" y="2577307"/>
              <a:chExt cx="464344" cy="464344"/>
            </a:xfrm>
            <a:solidFill>
              <a:schemeClr val="bg1"/>
            </a:solidFill>
          </p:grpSpPr>
          <p:sp>
            <p:nvSpPr>
              <p:cNvPr id="10" name="AutoShape 52">
                <a:extLst>
                  <a:ext uri="{FF2B5EF4-FFF2-40B4-BE49-F238E27FC236}">
                    <a16:creationId xmlns="" xmlns:a16="http://schemas.microsoft.com/office/drawing/2014/main" id="{1C402CB4-8F73-4EAE-A6A1-9F88C1DA7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6107" y="2577307"/>
                <a:ext cx="464344" cy="464344"/>
              </a:xfrm>
              <a:custGeom>
                <a:avLst/>
                <a:gdLst>
                  <a:gd name="T0" fmla="+- 0 10800 87"/>
                  <a:gd name="T1" fmla="*/ T0 w 21426"/>
                  <a:gd name="T2" fmla="+- 0 10799 73"/>
                  <a:gd name="T3" fmla="*/ 10799 h 21453"/>
                  <a:gd name="T4" fmla="+- 0 10800 87"/>
                  <a:gd name="T5" fmla="*/ T4 w 21426"/>
                  <a:gd name="T6" fmla="+- 0 10799 73"/>
                  <a:gd name="T7" fmla="*/ 10799 h 21453"/>
                  <a:gd name="T8" fmla="+- 0 10800 87"/>
                  <a:gd name="T9" fmla="*/ T8 w 21426"/>
                  <a:gd name="T10" fmla="+- 0 10799 73"/>
                  <a:gd name="T11" fmla="*/ 10799 h 21453"/>
                  <a:gd name="T12" fmla="+- 0 10800 87"/>
                  <a:gd name="T13" fmla="*/ T12 w 21426"/>
                  <a:gd name="T14" fmla="+- 0 10799 73"/>
                  <a:gd name="T15" fmla="*/ 10799 h 2145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6" h="21453">
                    <a:moveTo>
                      <a:pt x="8034" y="20112"/>
                    </a:moveTo>
                    <a:cubicBezTo>
                      <a:pt x="5816" y="17892"/>
                      <a:pt x="3556" y="15628"/>
                      <a:pt x="1338" y="13408"/>
                    </a:cubicBezTo>
                    <a:cubicBezTo>
                      <a:pt x="3241" y="7240"/>
                      <a:pt x="11488" y="7509"/>
                      <a:pt x="13391" y="1341"/>
                    </a:cubicBezTo>
                    <a:cubicBezTo>
                      <a:pt x="15609" y="3560"/>
                      <a:pt x="17869" y="5825"/>
                      <a:pt x="20087" y="8045"/>
                    </a:cubicBezTo>
                    <a:cubicBezTo>
                      <a:pt x="18184" y="14212"/>
                      <a:pt x="9937" y="13944"/>
                      <a:pt x="8034" y="20112"/>
                    </a:cubicBezTo>
                    <a:moveTo>
                      <a:pt x="21034" y="7097"/>
                    </a:moveTo>
                    <a:lnTo>
                      <a:pt x="14338" y="393"/>
                    </a:lnTo>
                    <a:cubicBezTo>
                      <a:pt x="14006" y="60"/>
                      <a:pt x="13525" y="-73"/>
                      <a:pt x="13069" y="39"/>
                    </a:cubicBezTo>
                    <a:cubicBezTo>
                      <a:pt x="12828" y="98"/>
                      <a:pt x="12614" y="222"/>
                      <a:pt x="12444" y="393"/>
                    </a:cubicBezTo>
                    <a:cubicBezTo>
                      <a:pt x="12292" y="545"/>
                      <a:pt x="12177" y="733"/>
                      <a:pt x="12112" y="944"/>
                    </a:cubicBezTo>
                    <a:cubicBezTo>
                      <a:pt x="11808" y="1929"/>
                      <a:pt x="11283" y="2785"/>
                      <a:pt x="10507" y="3562"/>
                    </a:cubicBezTo>
                    <a:cubicBezTo>
                      <a:pt x="9471" y="4598"/>
                      <a:pt x="8121" y="5384"/>
                      <a:pt x="6693" y="6214"/>
                    </a:cubicBezTo>
                    <a:cubicBezTo>
                      <a:pt x="5177" y="7094"/>
                      <a:pt x="3611" y="8006"/>
                      <a:pt x="2328" y="9290"/>
                    </a:cubicBezTo>
                    <a:cubicBezTo>
                      <a:pt x="1237" y="10383"/>
                      <a:pt x="493" y="11600"/>
                      <a:pt x="59" y="13011"/>
                    </a:cubicBezTo>
                    <a:cubicBezTo>
                      <a:pt x="-87" y="13488"/>
                      <a:pt x="40" y="14004"/>
                      <a:pt x="391" y="14356"/>
                    </a:cubicBezTo>
                    <a:lnTo>
                      <a:pt x="7087" y="21060"/>
                    </a:lnTo>
                    <a:cubicBezTo>
                      <a:pt x="7419" y="21393"/>
                      <a:pt x="7900" y="21526"/>
                      <a:pt x="8356" y="21414"/>
                    </a:cubicBezTo>
                    <a:cubicBezTo>
                      <a:pt x="8597" y="21354"/>
                      <a:pt x="8811" y="21231"/>
                      <a:pt x="8981" y="21060"/>
                    </a:cubicBezTo>
                    <a:cubicBezTo>
                      <a:pt x="9133" y="20908"/>
                      <a:pt x="9248" y="20720"/>
                      <a:pt x="9314" y="20508"/>
                    </a:cubicBezTo>
                    <a:cubicBezTo>
                      <a:pt x="9617" y="19523"/>
                      <a:pt x="10142" y="18667"/>
                      <a:pt x="10918" y="17890"/>
                    </a:cubicBezTo>
                    <a:cubicBezTo>
                      <a:pt x="11954" y="16853"/>
                      <a:pt x="13304" y="16069"/>
                      <a:pt x="14733" y="15239"/>
                    </a:cubicBezTo>
                    <a:cubicBezTo>
                      <a:pt x="16248" y="14357"/>
                      <a:pt x="17814" y="13446"/>
                      <a:pt x="19097" y="12162"/>
                    </a:cubicBezTo>
                    <a:cubicBezTo>
                      <a:pt x="20188" y="11070"/>
                      <a:pt x="20932" y="9852"/>
                      <a:pt x="21366" y="8440"/>
                    </a:cubicBezTo>
                    <a:cubicBezTo>
                      <a:pt x="21512" y="7965"/>
                      <a:pt x="21385" y="7448"/>
                      <a:pt x="21034" y="709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1" name="AutoShape 53">
                <a:extLst>
                  <a:ext uri="{FF2B5EF4-FFF2-40B4-BE49-F238E27FC236}">
                    <a16:creationId xmlns="" xmlns:a16="http://schemas.microsoft.com/office/drawing/2014/main" id="{F85F0378-A72C-46F8-9A59-B48E973F99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732" y="2736850"/>
                <a:ext cx="125413" cy="130175"/>
              </a:xfrm>
              <a:custGeom>
                <a:avLst/>
                <a:gdLst>
                  <a:gd name="T0" fmla="+- 0 10801 59"/>
                  <a:gd name="T1" fmla="*/ T0 w 21484"/>
                  <a:gd name="T2" fmla="+- 0 10799 41"/>
                  <a:gd name="T3" fmla="*/ 10799 h 21516"/>
                  <a:gd name="T4" fmla="+- 0 10801 59"/>
                  <a:gd name="T5" fmla="*/ T4 w 21484"/>
                  <a:gd name="T6" fmla="+- 0 10799 41"/>
                  <a:gd name="T7" fmla="*/ 10799 h 21516"/>
                  <a:gd name="T8" fmla="+- 0 10801 59"/>
                  <a:gd name="T9" fmla="*/ T8 w 21484"/>
                  <a:gd name="T10" fmla="+- 0 10799 41"/>
                  <a:gd name="T11" fmla="*/ 10799 h 21516"/>
                  <a:gd name="T12" fmla="+- 0 10801 59"/>
                  <a:gd name="T13" fmla="*/ T12 w 21484"/>
                  <a:gd name="T14" fmla="+- 0 10799 41"/>
                  <a:gd name="T15" fmla="*/ 10799 h 2151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84" h="21516">
                    <a:moveTo>
                      <a:pt x="17511" y="14987"/>
                    </a:moveTo>
                    <a:cubicBezTo>
                      <a:pt x="17287" y="15384"/>
                      <a:pt x="17032" y="15740"/>
                      <a:pt x="16731" y="16049"/>
                    </a:cubicBezTo>
                    <a:cubicBezTo>
                      <a:pt x="15340" y="14692"/>
                      <a:pt x="13947" y="13205"/>
                      <a:pt x="12559" y="11675"/>
                    </a:cubicBezTo>
                    <a:cubicBezTo>
                      <a:pt x="12912" y="11521"/>
                      <a:pt x="13287" y="11362"/>
                      <a:pt x="13689" y="11198"/>
                    </a:cubicBezTo>
                    <a:cubicBezTo>
                      <a:pt x="14092" y="11034"/>
                      <a:pt x="14494" y="10927"/>
                      <a:pt x="14895" y="10861"/>
                    </a:cubicBezTo>
                    <a:cubicBezTo>
                      <a:pt x="15308" y="10801"/>
                      <a:pt x="15715" y="10819"/>
                      <a:pt x="16122" y="10913"/>
                    </a:cubicBezTo>
                    <a:cubicBezTo>
                      <a:pt x="16527" y="11011"/>
                      <a:pt x="16909" y="11222"/>
                      <a:pt x="17262" y="11554"/>
                    </a:cubicBezTo>
                    <a:cubicBezTo>
                      <a:pt x="17612" y="11890"/>
                      <a:pt x="17835" y="12244"/>
                      <a:pt x="17923" y="12620"/>
                    </a:cubicBezTo>
                    <a:cubicBezTo>
                      <a:pt x="18020" y="13004"/>
                      <a:pt x="18025" y="13392"/>
                      <a:pt x="17958" y="13789"/>
                    </a:cubicBezTo>
                    <a:cubicBezTo>
                      <a:pt x="17883" y="14187"/>
                      <a:pt x="17738" y="14585"/>
                      <a:pt x="17511" y="14987"/>
                    </a:cubicBezTo>
                    <a:moveTo>
                      <a:pt x="5799" y="10193"/>
                    </a:moveTo>
                    <a:cubicBezTo>
                      <a:pt x="5096" y="10221"/>
                      <a:pt x="4482" y="9996"/>
                      <a:pt x="3946" y="9496"/>
                    </a:cubicBezTo>
                    <a:cubicBezTo>
                      <a:pt x="3717" y="9285"/>
                      <a:pt x="3558" y="9028"/>
                      <a:pt x="3461" y="8724"/>
                    </a:cubicBezTo>
                    <a:cubicBezTo>
                      <a:pt x="3359" y="8420"/>
                      <a:pt x="3326" y="8088"/>
                      <a:pt x="3366" y="7723"/>
                    </a:cubicBezTo>
                    <a:cubicBezTo>
                      <a:pt x="3397" y="7363"/>
                      <a:pt x="3509" y="6989"/>
                      <a:pt x="3703" y="6610"/>
                    </a:cubicBezTo>
                    <a:cubicBezTo>
                      <a:pt x="3889" y="6231"/>
                      <a:pt x="4160" y="5852"/>
                      <a:pt x="4510" y="5487"/>
                    </a:cubicBezTo>
                    <a:cubicBezTo>
                      <a:pt x="5768" y="6694"/>
                      <a:pt x="7022" y="8018"/>
                      <a:pt x="8282" y="9388"/>
                    </a:cubicBezTo>
                    <a:cubicBezTo>
                      <a:pt x="7330" y="9893"/>
                      <a:pt x="6501" y="10164"/>
                      <a:pt x="5799" y="10193"/>
                    </a:cubicBezTo>
                    <a:moveTo>
                      <a:pt x="19678" y="8570"/>
                    </a:moveTo>
                    <a:cubicBezTo>
                      <a:pt x="18868" y="7915"/>
                      <a:pt x="18055" y="7470"/>
                      <a:pt x="17235" y="7250"/>
                    </a:cubicBezTo>
                    <a:cubicBezTo>
                      <a:pt x="16421" y="7031"/>
                      <a:pt x="15603" y="6942"/>
                      <a:pt x="14779" y="6998"/>
                    </a:cubicBezTo>
                    <a:cubicBezTo>
                      <a:pt x="13964" y="7059"/>
                      <a:pt x="13130" y="7236"/>
                      <a:pt x="12296" y="7545"/>
                    </a:cubicBezTo>
                    <a:cubicBezTo>
                      <a:pt x="11462" y="7859"/>
                      <a:pt x="10625" y="8200"/>
                      <a:pt x="9782" y="8593"/>
                    </a:cubicBezTo>
                    <a:cubicBezTo>
                      <a:pt x="8448" y="7115"/>
                      <a:pt x="7114" y="5658"/>
                      <a:pt x="5778" y="4299"/>
                    </a:cubicBezTo>
                    <a:cubicBezTo>
                      <a:pt x="6382" y="3775"/>
                      <a:pt x="6963" y="3509"/>
                      <a:pt x="7526" y="3490"/>
                    </a:cubicBezTo>
                    <a:cubicBezTo>
                      <a:pt x="8088" y="3467"/>
                      <a:pt x="8631" y="3523"/>
                      <a:pt x="9145" y="3649"/>
                    </a:cubicBezTo>
                    <a:cubicBezTo>
                      <a:pt x="9669" y="3775"/>
                      <a:pt x="10149" y="3883"/>
                      <a:pt x="10590" y="3967"/>
                    </a:cubicBezTo>
                    <a:cubicBezTo>
                      <a:pt x="11038" y="4051"/>
                      <a:pt x="11424" y="3958"/>
                      <a:pt x="11765" y="3682"/>
                    </a:cubicBezTo>
                    <a:cubicBezTo>
                      <a:pt x="12123" y="3382"/>
                      <a:pt x="12321" y="2994"/>
                      <a:pt x="12351" y="2526"/>
                    </a:cubicBezTo>
                    <a:cubicBezTo>
                      <a:pt x="12376" y="2054"/>
                      <a:pt x="12189" y="1596"/>
                      <a:pt x="11782" y="1147"/>
                    </a:cubicBezTo>
                    <a:cubicBezTo>
                      <a:pt x="11258" y="569"/>
                      <a:pt x="10630" y="216"/>
                      <a:pt x="9872" y="85"/>
                    </a:cubicBezTo>
                    <a:cubicBezTo>
                      <a:pt x="9126" y="-41"/>
                      <a:pt x="8358" y="-30"/>
                      <a:pt x="7564" y="136"/>
                    </a:cubicBezTo>
                    <a:cubicBezTo>
                      <a:pt x="6780" y="309"/>
                      <a:pt x="6032" y="595"/>
                      <a:pt x="5324" y="997"/>
                    </a:cubicBezTo>
                    <a:cubicBezTo>
                      <a:pt x="4617" y="1399"/>
                      <a:pt x="4048" y="1811"/>
                      <a:pt x="3626" y="2213"/>
                    </a:cubicBezTo>
                    <a:cubicBezTo>
                      <a:pt x="3464" y="2066"/>
                      <a:pt x="3302" y="1918"/>
                      <a:pt x="3141" y="1773"/>
                    </a:cubicBezTo>
                    <a:cubicBezTo>
                      <a:pt x="2963" y="1614"/>
                      <a:pt x="2739" y="1530"/>
                      <a:pt x="2471" y="1535"/>
                    </a:cubicBezTo>
                    <a:cubicBezTo>
                      <a:pt x="2200" y="1535"/>
                      <a:pt x="1977" y="1647"/>
                      <a:pt x="1793" y="1853"/>
                    </a:cubicBezTo>
                    <a:cubicBezTo>
                      <a:pt x="1615" y="2054"/>
                      <a:pt x="1530" y="2288"/>
                      <a:pt x="1565" y="2536"/>
                    </a:cubicBezTo>
                    <a:cubicBezTo>
                      <a:pt x="1589" y="2793"/>
                      <a:pt x="1696" y="2989"/>
                      <a:pt x="1880" y="3139"/>
                    </a:cubicBezTo>
                    <a:cubicBezTo>
                      <a:pt x="2044" y="3270"/>
                      <a:pt x="2203" y="3401"/>
                      <a:pt x="2364" y="3537"/>
                    </a:cubicBezTo>
                    <a:cubicBezTo>
                      <a:pt x="1731" y="4276"/>
                      <a:pt x="1207" y="5094"/>
                      <a:pt x="795" y="5957"/>
                    </a:cubicBezTo>
                    <a:cubicBezTo>
                      <a:pt x="378" y="6820"/>
                      <a:pt x="130" y="7676"/>
                      <a:pt x="37" y="8509"/>
                    </a:cubicBezTo>
                    <a:cubicBezTo>
                      <a:pt x="-59" y="9346"/>
                      <a:pt x="33" y="10113"/>
                      <a:pt x="298" y="10824"/>
                    </a:cubicBezTo>
                    <a:cubicBezTo>
                      <a:pt x="566" y="11540"/>
                      <a:pt x="1056" y="12148"/>
                      <a:pt x="1774" y="12723"/>
                    </a:cubicBezTo>
                    <a:cubicBezTo>
                      <a:pt x="2942" y="13658"/>
                      <a:pt x="4321" y="14056"/>
                      <a:pt x="5915" y="13967"/>
                    </a:cubicBezTo>
                    <a:cubicBezTo>
                      <a:pt x="7507" y="13874"/>
                      <a:pt x="9223" y="13415"/>
                      <a:pt x="11064" y="12461"/>
                    </a:cubicBezTo>
                    <a:cubicBezTo>
                      <a:pt x="12532" y="14093"/>
                      <a:pt x="14002" y="15716"/>
                      <a:pt x="15470" y="17223"/>
                    </a:cubicBezTo>
                    <a:cubicBezTo>
                      <a:pt x="14849" y="17728"/>
                      <a:pt x="14305" y="18018"/>
                      <a:pt x="13826" y="18111"/>
                    </a:cubicBezTo>
                    <a:cubicBezTo>
                      <a:pt x="13344" y="18210"/>
                      <a:pt x="12917" y="18200"/>
                      <a:pt x="12530" y="18088"/>
                    </a:cubicBezTo>
                    <a:cubicBezTo>
                      <a:pt x="12142" y="17971"/>
                      <a:pt x="11782" y="17803"/>
                      <a:pt x="11455" y="17587"/>
                    </a:cubicBezTo>
                    <a:cubicBezTo>
                      <a:pt x="11125" y="17368"/>
                      <a:pt x="10799" y="17181"/>
                      <a:pt x="10474" y="17026"/>
                    </a:cubicBezTo>
                    <a:cubicBezTo>
                      <a:pt x="10154" y="16872"/>
                      <a:pt x="9823" y="16788"/>
                      <a:pt x="9486" y="16783"/>
                    </a:cubicBezTo>
                    <a:cubicBezTo>
                      <a:pt x="9145" y="16778"/>
                      <a:pt x="8785" y="16937"/>
                      <a:pt x="8388" y="17265"/>
                    </a:cubicBezTo>
                    <a:cubicBezTo>
                      <a:pt x="7981" y="17606"/>
                      <a:pt x="7777" y="18004"/>
                      <a:pt x="7777" y="18453"/>
                    </a:cubicBezTo>
                    <a:cubicBezTo>
                      <a:pt x="7777" y="18897"/>
                      <a:pt x="7991" y="19351"/>
                      <a:pt x="8408" y="19809"/>
                    </a:cubicBezTo>
                    <a:cubicBezTo>
                      <a:pt x="8830" y="20268"/>
                      <a:pt x="9379" y="20651"/>
                      <a:pt x="10042" y="20955"/>
                    </a:cubicBezTo>
                    <a:cubicBezTo>
                      <a:pt x="10708" y="21259"/>
                      <a:pt x="11455" y="21451"/>
                      <a:pt x="12279" y="21502"/>
                    </a:cubicBezTo>
                    <a:cubicBezTo>
                      <a:pt x="13103" y="21559"/>
                      <a:pt x="13970" y="21437"/>
                      <a:pt x="14886" y="21109"/>
                    </a:cubicBezTo>
                    <a:cubicBezTo>
                      <a:pt x="15807" y="20787"/>
                      <a:pt x="16721" y="20202"/>
                      <a:pt x="17617" y="19332"/>
                    </a:cubicBezTo>
                    <a:cubicBezTo>
                      <a:pt x="18051" y="19739"/>
                      <a:pt x="18489" y="20127"/>
                      <a:pt x="18921" y="20501"/>
                    </a:cubicBezTo>
                    <a:cubicBezTo>
                      <a:pt x="19107" y="20656"/>
                      <a:pt x="19328" y="20731"/>
                      <a:pt x="19601" y="20712"/>
                    </a:cubicBezTo>
                    <a:cubicBezTo>
                      <a:pt x="19861" y="20703"/>
                      <a:pt x="20090" y="20586"/>
                      <a:pt x="20269" y="20375"/>
                    </a:cubicBezTo>
                    <a:cubicBezTo>
                      <a:pt x="20455" y="20160"/>
                      <a:pt x="20532" y="19921"/>
                      <a:pt x="20503" y="19674"/>
                    </a:cubicBezTo>
                    <a:cubicBezTo>
                      <a:pt x="20477" y="19421"/>
                      <a:pt x="20371" y="19229"/>
                      <a:pt x="20192" y="19089"/>
                    </a:cubicBezTo>
                    <a:cubicBezTo>
                      <a:pt x="19755" y="18752"/>
                      <a:pt x="19321" y="18397"/>
                      <a:pt x="18884" y="18022"/>
                    </a:cubicBezTo>
                    <a:cubicBezTo>
                      <a:pt x="19626" y="17143"/>
                      <a:pt x="20221" y="16217"/>
                      <a:pt x="20664" y="15300"/>
                    </a:cubicBezTo>
                    <a:cubicBezTo>
                      <a:pt x="21103" y="14379"/>
                      <a:pt x="21367" y="13490"/>
                      <a:pt x="21453" y="12667"/>
                    </a:cubicBezTo>
                    <a:cubicBezTo>
                      <a:pt x="21540" y="11839"/>
                      <a:pt x="21439" y="11091"/>
                      <a:pt x="21159" y="10412"/>
                    </a:cubicBezTo>
                    <a:cubicBezTo>
                      <a:pt x="20880" y="9725"/>
                      <a:pt x="20386" y="9135"/>
                      <a:pt x="19678" y="857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2" name="AutoShape 54">
                <a:extLst>
                  <a:ext uri="{FF2B5EF4-FFF2-40B4-BE49-F238E27FC236}">
                    <a16:creationId xmlns="" xmlns:a16="http://schemas.microsoft.com/office/drawing/2014/main" id="{29DE6CC5-3F66-445A-938D-02DE30FB8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5650" y="2896394"/>
                <a:ext cx="70644" cy="73819"/>
              </a:xfrm>
              <a:custGeom>
                <a:avLst/>
                <a:gdLst>
                  <a:gd name="T0" fmla="+- 0 10791 197"/>
                  <a:gd name="T1" fmla="*/ T0 w 21188"/>
                  <a:gd name="T2" fmla="+- 0 10794 193"/>
                  <a:gd name="T3" fmla="*/ 10794 h 21203"/>
                  <a:gd name="T4" fmla="+- 0 10791 197"/>
                  <a:gd name="T5" fmla="*/ T4 w 21188"/>
                  <a:gd name="T6" fmla="+- 0 10794 193"/>
                  <a:gd name="T7" fmla="*/ 10794 h 21203"/>
                  <a:gd name="T8" fmla="+- 0 10791 197"/>
                  <a:gd name="T9" fmla="*/ T8 w 21188"/>
                  <a:gd name="T10" fmla="+- 0 10794 193"/>
                  <a:gd name="T11" fmla="*/ 10794 h 21203"/>
                  <a:gd name="T12" fmla="+- 0 10791 197"/>
                  <a:gd name="T13" fmla="*/ T12 w 21188"/>
                  <a:gd name="T14" fmla="+- 0 10794 193"/>
                  <a:gd name="T15" fmla="*/ 10794 h 212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8" h="21203">
                    <a:moveTo>
                      <a:pt x="17615" y="468"/>
                    </a:moveTo>
                    <a:lnTo>
                      <a:pt x="17606" y="468"/>
                    </a:lnTo>
                    <a:cubicBezTo>
                      <a:pt x="14870" y="2476"/>
                      <a:pt x="12200" y="4590"/>
                      <a:pt x="9727" y="6958"/>
                    </a:cubicBezTo>
                    <a:cubicBezTo>
                      <a:pt x="7348" y="9227"/>
                      <a:pt x="5200" y="11619"/>
                      <a:pt x="3329" y="14060"/>
                    </a:cubicBezTo>
                    <a:lnTo>
                      <a:pt x="341" y="17962"/>
                    </a:lnTo>
                    <a:lnTo>
                      <a:pt x="350" y="17970"/>
                    </a:lnTo>
                    <a:cubicBezTo>
                      <a:pt x="-197" y="18786"/>
                      <a:pt x="-106" y="19880"/>
                      <a:pt x="638" y="20590"/>
                    </a:cubicBezTo>
                    <a:cubicBezTo>
                      <a:pt x="1491" y="21407"/>
                      <a:pt x="2889" y="21407"/>
                      <a:pt x="3746" y="20590"/>
                    </a:cubicBezTo>
                    <a:cubicBezTo>
                      <a:pt x="3877" y="20460"/>
                      <a:pt x="3984" y="20321"/>
                      <a:pt x="4069" y="20174"/>
                    </a:cubicBezTo>
                    <a:lnTo>
                      <a:pt x="6867" y="16517"/>
                    </a:lnTo>
                    <a:cubicBezTo>
                      <a:pt x="8601" y="14255"/>
                      <a:pt x="10606" y="12027"/>
                      <a:pt x="12824" y="9913"/>
                    </a:cubicBezTo>
                    <a:cubicBezTo>
                      <a:pt x="15281" y="7570"/>
                      <a:pt x="17557" y="5758"/>
                      <a:pt x="20329" y="3749"/>
                    </a:cubicBezTo>
                    <a:lnTo>
                      <a:pt x="20321" y="3741"/>
                    </a:lnTo>
                    <a:cubicBezTo>
                      <a:pt x="20400" y="3684"/>
                      <a:pt x="20473" y="3635"/>
                      <a:pt x="20543" y="3570"/>
                    </a:cubicBezTo>
                    <a:cubicBezTo>
                      <a:pt x="21402" y="2753"/>
                      <a:pt x="21402" y="1427"/>
                      <a:pt x="20543" y="606"/>
                    </a:cubicBezTo>
                    <a:cubicBezTo>
                      <a:pt x="19742" y="-161"/>
                      <a:pt x="18472" y="-193"/>
                      <a:pt x="17615" y="46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3" name="AutoShape 55">
                <a:extLst>
                  <a:ext uri="{FF2B5EF4-FFF2-40B4-BE49-F238E27FC236}">
                    <a16:creationId xmlns="" xmlns:a16="http://schemas.microsoft.com/office/drawing/2014/main" id="{7EA10CD5-F355-427F-81BF-98D6CD1F4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8675" y="2649538"/>
                <a:ext cx="71438" cy="74613"/>
              </a:xfrm>
              <a:custGeom>
                <a:avLst/>
                <a:gdLst>
                  <a:gd name="T0" fmla="+- 0 10803 213"/>
                  <a:gd name="T1" fmla="*/ T0 w 21180"/>
                  <a:gd name="T2" fmla="+- 0 10801 203"/>
                  <a:gd name="T3" fmla="*/ 10801 h 21196"/>
                  <a:gd name="T4" fmla="+- 0 10803 213"/>
                  <a:gd name="T5" fmla="*/ T4 w 21180"/>
                  <a:gd name="T6" fmla="+- 0 10801 203"/>
                  <a:gd name="T7" fmla="*/ 10801 h 21196"/>
                  <a:gd name="T8" fmla="+- 0 10803 213"/>
                  <a:gd name="T9" fmla="*/ T8 w 21180"/>
                  <a:gd name="T10" fmla="+- 0 10801 203"/>
                  <a:gd name="T11" fmla="*/ 10801 h 21196"/>
                  <a:gd name="T12" fmla="+- 0 10803 213"/>
                  <a:gd name="T13" fmla="*/ T12 w 21180"/>
                  <a:gd name="T14" fmla="+- 0 10801 203"/>
                  <a:gd name="T15" fmla="*/ 10801 h 2119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0" h="21196">
                    <a:moveTo>
                      <a:pt x="8372" y="11356"/>
                    </a:moveTo>
                    <a:cubicBezTo>
                      <a:pt x="6122" y="13508"/>
                      <a:pt x="3675" y="15444"/>
                      <a:pt x="1144" y="17292"/>
                    </a:cubicBezTo>
                    <a:cubicBezTo>
                      <a:pt x="963" y="17388"/>
                      <a:pt x="786" y="17493"/>
                      <a:pt x="637" y="17645"/>
                    </a:cubicBezTo>
                    <a:cubicBezTo>
                      <a:pt x="-213" y="18457"/>
                      <a:pt x="-213" y="19774"/>
                      <a:pt x="637" y="20585"/>
                    </a:cubicBezTo>
                    <a:cubicBezTo>
                      <a:pt x="1464" y="21380"/>
                      <a:pt x="2796" y="21397"/>
                      <a:pt x="3652" y="20641"/>
                    </a:cubicBezTo>
                    <a:lnTo>
                      <a:pt x="3665" y="20649"/>
                    </a:lnTo>
                    <a:cubicBezTo>
                      <a:pt x="6364" y="18673"/>
                      <a:pt x="8988" y="16581"/>
                      <a:pt x="11419" y="14263"/>
                    </a:cubicBezTo>
                    <a:cubicBezTo>
                      <a:pt x="13759" y="12030"/>
                      <a:pt x="15873" y="9685"/>
                      <a:pt x="17715" y="7283"/>
                    </a:cubicBezTo>
                    <a:lnTo>
                      <a:pt x="20663" y="3427"/>
                    </a:lnTo>
                    <a:lnTo>
                      <a:pt x="20654" y="3419"/>
                    </a:lnTo>
                    <a:cubicBezTo>
                      <a:pt x="21386" y="2600"/>
                      <a:pt x="21357" y="1379"/>
                      <a:pt x="20541" y="608"/>
                    </a:cubicBezTo>
                    <a:cubicBezTo>
                      <a:pt x="19697" y="-203"/>
                      <a:pt x="18323" y="-203"/>
                      <a:pt x="17468" y="608"/>
                    </a:cubicBezTo>
                    <a:cubicBezTo>
                      <a:pt x="17313" y="760"/>
                      <a:pt x="17197" y="937"/>
                      <a:pt x="17094" y="1114"/>
                    </a:cubicBezTo>
                    <a:lnTo>
                      <a:pt x="14228" y="4857"/>
                    </a:lnTo>
                    <a:cubicBezTo>
                      <a:pt x="12526" y="7090"/>
                      <a:pt x="10552" y="9275"/>
                      <a:pt x="8372" y="1135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4" name="Group 1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AF67D634-4815-47EB-AA30-5292DE013CEC}"/>
              </a:ext>
            </a:extLst>
          </p:cNvPr>
          <p:cNvGrpSpPr/>
          <p:nvPr/>
        </p:nvGrpSpPr>
        <p:grpSpPr>
          <a:xfrm>
            <a:off x="5887736" y="2727479"/>
            <a:ext cx="1469559" cy="1469559"/>
            <a:chOff x="5933486" y="3144806"/>
            <a:chExt cx="1451696" cy="1451696"/>
          </a:xfrm>
        </p:grpSpPr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79991590-6876-4FA8-B506-EB4152D7E1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33486" y="3144806"/>
              <a:ext cx="1451696" cy="14516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AutoShape 59">
              <a:extLst>
                <a:ext uri="{FF2B5EF4-FFF2-40B4-BE49-F238E27FC236}">
                  <a16:creationId xmlns="" xmlns:a16="http://schemas.microsoft.com/office/drawing/2014/main" id="{FC151860-E417-4C81-9ACC-4C08A9A2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82" y="3615052"/>
              <a:ext cx="465138" cy="46434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7" name="Group 16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5BFE8A1A-8509-429F-9252-D50605024635}"/>
              </a:ext>
            </a:extLst>
          </p:cNvPr>
          <p:cNvGrpSpPr/>
          <p:nvPr/>
        </p:nvGrpSpPr>
        <p:grpSpPr>
          <a:xfrm>
            <a:off x="4736969" y="2727479"/>
            <a:ext cx="1469559" cy="1469559"/>
            <a:chOff x="4796708" y="3144806"/>
            <a:chExt cx="1451696" cy="1451696"/>
          </a:xfrm>
        </p:grpSpPr>
        <p:sp>
          <p:nvSpPr>
            <p:cNvPr id="18" name="Oval 17">
              <a:extLst>
                <a:ext uri="{FF2B5EF4-FFF2-40B4-BE49-F238E27FC236}">
                  <a16:creationId xmlns="" xmlns:a16="http://schemas.microsoft.com/office/drawing/2014/main" id="{23BE8FE0-0312-488B-A946-2D8A702505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6708" y="3144806"/>
              <a:ext cx="1451696" cy="1451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1B08823A-20E5-46E9-9583-E0303B2724CA}"/>
                </a:ext>
              </a:extLst>
            </p:cNvPr>
            <p:cNvGrpSpPr/>
            <p:nvPr/>
          </p:nvGrpSpPr>
          <p:grpSpPr>
            <a:xfrm>
              <a:off x="5304770" y="3663470"/>
              <a:ext cx="465138" cy="391319"/>
              <a:chOff x="5356342" y="3093565"/>
              <a:chExt cx="465138" cy="391319"/>
            </a:xfrm>
            <a:solidFill>
              <a:schemeClr val="bg1"/>
            </a:solidFill>
          </p:grpSpPr>
          <p:sp>
            <p:nvSpPr>
              <p:cNvPr id="20" name="AutoShape 120">
                <a:extLst>
                  <a:ext uri="{FF2B5EF4-FFF2-40B4-BE49-F238E27FC236}">
                    <a16:creationId xmlns="" xmlns:a16="http://schemas.microsoft.com/office/drawing/2014/main" id="{7DBAE1B0-F656-4141-BDF7-5F5ED97F0B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3023" y="319516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1" name="AutoShape 121">
                <a:extLst>
                  <a:ext uri="{FF2B5EF4-FFF2-40B4-BE49-F238E27FC236}">
                    <a16:creationId xmlns="" xmlns:a16="http://schemas.microsoft.com/office/drawing/2014/main" id="{25EEB106-99D3-49A5-9B27-3725F8F421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0967" y="325310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" name="AutoShape 122">
                <a:extLst>
                  <a:ext uri="{FF2B5EF4-FFF2-40B4-BE49-F238E27FC236}">
                    <a16:creationId xmlns="" xmlns:a16="http://schemas.microsoft.com/office/drawing/2014/main" id="{1D273757-74CE-4FCB-8CF7-A764D186F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342" y="309356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3" name="Group 2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E5E15033-BBA5-4FFA-8F18-CBB14D1B1424}"/>
              </a:ext>
            </a:extLst>
          </p:cNvPr>
          <p:cNvGrpSpPr/>
          <p:nvPr/>
        </p:nvGrpSpPr>
        <p:grpSpPr>
          <a:xfrm>
            <a:off x="3586203" y="2727479"/>
            <a:ext cx="1469559" cy="1469559"/>
            <a:chOff x="3659930" y="3144806"/>
            <a:chExt cx="1451696" cy="145169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2F96466-5755-43FC-B8D8-2E866677CD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9930" y="3144806"/>
              <a:ext cx="1451696" cy="14516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="" xmlns:a16="http://schemas.microsoft.com/office/drawing/2014/main" id="{D58E663D-2D14-4D51-A2A2-E1B4B23F1D04}"/>
                </a:ext>
              </a:extLst>
            </p:cNvPr>
            <p:cNvGrpSpPr/>
            <p:nvPr/>
          </p:nvGrpSpPr>
          <p:grpSpPr>
            <a:xfrm>
              <a:off x="4140683" y="3619814"/>
              <a:ext cx="464344" cy="464344"/>
              <a:chOff x="4427654" y="3049909"/>
              <a:chExt cx="464344" cy="464344"/>
            </a:xfrm>
            <a:solidFill>
              <a:schemeClr val="bg1"/>
            </a:solidFill>
          </p:grpSpPr>
          <p:sp>
            <p:nvSpPr>
              <p:cNvPr id="26" name="AutoShape 123">
                <a:extLst>
                  <a:ext uri="{FF2B5EF4-FFF2-40B4-BE49-F238E27FC236}">
                    <a16:creationId xmlns="" xmlns:a16="http://schemas.microsoft.com/office/drawing/2014/main" id="{0277BCA5-D2B4-4400-A2F3-9C82E4DBB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7654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7" name="AutoShape 124">
                <a:extLst>
                  <a:ext uri="{FF2B5EF4-FFF2-40B4-BE49-F238E27FC236}">
                    <a16:creationId xmlns="" xmlns:a16="http://schemas.microsoft.com/office/drawing/2014/main" id="{96E37E7F-D35A-4A13-AC93-FE4DCF60AB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8623" y="318008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" name="AutoShape 125">
                <a:extLst>
                  <a:ext uri="{FF2B5EF4-FFF2-40B4-BE49-F238E27FC236}">
                    <a16:creationId xmlns="" xmlns:a16="http://schemas.microsoft.com/office/drawing/2014/main" id="{6FFB0917-BDE3-4D3F-940B-51E5389DB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1485" y="322374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6" name="Group 3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F814E924-6817-45E5-A187-B80453A4D010}"/>
              </a:ext>
            </a:extLst>
          </p:cNvPr>
          <p:cNvGrpSpPr/>
          <p:nvPr/>
        </p:nvGrpSpPr>
        <p:grpSpPr>
          <a:xfrm>
            <a:off x="1200358" y="1695511"/>
            <a:ext cx="2137387" cy="1052550"/>
            <a:chOff x="1148326" y="2425472"/>
            <a:chExt cx="2137387" cy="1052550"/>
          </a:xfrm>
        </p:grpSpPr>
        <p:sp>
          <p:nvSpPr>
            <p:cNvPr id="34" name="Rectangle 33">
              <a:extLst>
                <a:ext uri="{FF2B5EF4-FFF2-40B4-BE49-F238E27FC236}">
                  <a16:creationId xmlns="" xmlns:a16="http://schemas.microsoft.com/office/drawing/2014/main" id="{6DF724D1-1347-4F8C-9E61-34148B07417C}"/>
                </a:ext>
              </a:extLst>
            </p:cNvPr>
            <p:cNvSpPr/>
            <p:nvPr/>
          </p:nvSpPr>
          <p:spPr>
            <a:xfrm>
              <a:off x="1148326" y="2720892"/>
              <a:ext cx="213738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点击输入简要文本内容，文字内容需概况精炼的说明该分项内容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……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A2008AB5-E4D8-4AA4-868D-E76CD4085651}"/>
                </a:ext>
              </a:extLst>
            </p:cNvPr>
            <p:cNvSpPr/>
            <p:nvPr/>
          </p:nvSpPr>
          <p:spPr>
            <a:xfrm>
              <a:off x="1148326" y="2425472"/>
              <a:ext cx="2137387" cy="35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r>
                <a:rPr lang="en-US" sz="14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1</a:t>
              </a:r>
              <a:endParaRPr 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Group 36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BEC07B96-B957-47A9-9057-CDAA4CC168C1}"/>
              </a:ext>
            </a:extLst>
          </p:cNvPr>
          <p:cNvGrpSpPr/>
          <p:nvPr/>
        </p:nvGrpSpPr>
        <p:grpSpPr>
          <a:xfrm>
            <a:off x="1200358" y="4148910"/>
            <a:ext cx="2137387" cy="1052550"/>
            <a:chOff x="1148326" y="2425472"/>
            <a:chExt cx="2137387" cy="1052550"/>
          </a:xfrm>
        </p:grpSpPr>
        <p:sp>
          <p:nvSpPr>
            <p:cNvPr id="38" name="Rectangle 37">
              <a:extLst>
                <a:ext uri="{FF2B5EF4-FFF2-40B4-BE49-F238E27FC236}">
                  <a16:creationId xmlns="" xmlns:a16="http://schemas.microsoft.com/office/drawing/2014/main" id="{6C70B467-FD8C-45F1-B903-0A9A147470D1}"/>
                </a:ext>
              </a:extLst>
            </p:cNvPr>
            <p:cNvSpPr/>
            <p:nvPr/>
          </p:nvSpPr>
          <p:spPr>
            <a:xfrm>
              <a:off x="1148326" y="2720892"/>
              <a:ext cx="213738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点击输入简要文本内容，文字内容需概况精炼的说明该分项内容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……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="" xmlns:a16="http://schemas.microsoft.com/office/drawing/2014/main" id="{2B77E498-C576-47E1-ACF1-C5E90AAD2399}"/>
                </a:ext>
              </a:extLst>
            </p:cNvPr>
            <p:cNvSpPr/>
            <p:nvPr/>
          </p:nvSpPr>
          <p:spPr>
            <a:xfrm>
              <a:off x="1148326" y="2425472"/>
              <a:ext cx="2137387" cy="35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b="1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r>
                <a:rPr lang="en-US" altLang="zh-CN" sz="1400" b="1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3</a:t>
              </a:r>
              <a:endParaRPr 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40" name="Group 39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5136BDDD-43F1-4030-BA97-019D79644AA9}"/>
              </a:ext>
            </a:extLst>
          </p:cNvPr>
          <p:cNvGrpSpPr/>
          <p:nvPr/>
        </p:nvGrpSpPr>
        <p:grpSpPr>
          <a:xfrm>
            <a:off x="8804596" y="1695511"/>
            <a:ext cx="2137387" cy="1052550"/>
            <a:chOff x="1148326" y="2425472"/>
            <a:chExt cx="2137387" cy="1052550"/>
          </a:xfrm>
        </p:grpSpPr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87E7C388-C57F-418B-B707-E0DD7AE52C66}"/>
                </a:ext>
              </a:extLst>
            </p:cNvPr>
            <p:cNvSpPr/>
            <p:nvPr/>
          </p:nvSpPr>
          <p:spPr>
            <a:xfrm>
              <a:off x="1148326" y="2720892"/>
              <a:ext cx="213738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点击输入简要文本内容，文字内容需概况精炼的说明该分项内容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……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="" xmlns:a16="http://schemas.microsoft.com/office/drawing/2014/main" id="{1399BA93-1142-4620-AE8B-064831DEC3B1}"/>
                </a:ext>
              </a:extLst>
            </p:cNvPr>
            <p:cNvSpPr/>
            <p:nvPr/>
          </p:nvSpPr>
          <p:spPr>
            <a:xfrm>
              <a:off x="1148326" y="2425472"/>
              <a:ext cx="2137387" cy="35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 smtClea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r>
                <a:rPr lang="en-US" sz="1400" b="1" dirty="0" smtClea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 2</a:t>
              </a:r>
              <a:endParaRPr lang="en-US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43" name="Group 4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DA335FDF-C684-4355-A16E-D66570E5A036}"/>
              </a:ext>
            </a:extLst>
          </p:cNvPr>
          <p:cNvGrpSpPr/>
          <p:nvPr/>
        </p:nvGrpSpPr>
        <p:grpSpPr>
          <a:xfrm>
            <a:off x="8804596" y="4148910"/>
            <a:ext cx="2137387" cy="1052550"/>
            <a:chOff x="1148326" y="2425472"/>
            <a:chExt cx="2137387" cy="1052550"/>
          </a:xfrm>
        </p:grpSpPr>
        <p:sp>
          <p:nvSpPr>
            <p:cNvPr id="44" name="Rectangle 43">
              <a:extLst>
                <a:ext uri="{FF2B5EF4-FFF2-40B4-BE49-F238E27FC236}">
                  <a16:creationId xmlns="" xmlns:a16="http://schemas.microsoft.com/office/drawing/2014/main" id="{70C01A52-73E9-4C76-851D-1C7C1AA76E45}"/>
                </a:ext>
              </a:extLst>
            </p:cNvPr>
            <p:cNvSpPr/>
            <p:nvPr/>
          </p:nvSpPr>
          <p:spPr>
            <a:xfrm>
              <a:off x="1148326" y="2720892"/>
              <a:ext cx="213738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点击输入简要文本内容，文字内容需概况精炼的说明该分项内容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……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="" xmlns:a16="http://schemas.microsoft.com/office/drawing/2014/main" id="{A715EE0E-65CD-45F2-89CB-B540D149F1AC}"/>
                </a:ext>
              </a:extLst>
            </p:cNvPr>
            <p:cNvSpPr/>
            <p:nvPr/>
          </p:nvSpPr>
          <p:spPr>
            <a:xfrm>
              <a:off x="1148326" y="2425472"/>
              <a:ext cx="2137387" cy="35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 smtClean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r>
                <a:rPr lang="en-US" altLang="zh-CN" sz="1400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4</a:t>
              </a:r>
              <a:endParaRPr lang="en-US" sz="14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2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="" xmlns:a16="http://schemas.microsoft.com/office/drawing/2014/main" id="{F0C58BFA-C106-4447-9D63-7566F0DCE58D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  <p:sp>
        <p:nvSpPr>
          <p:cNvPr id="46" name="Text Placeholder 2">
            <a:extLst>
              <a:ext uri="{FF2B5EF4-FFF2-40B4-BE49-F238E27FC236}">
                <a16:creationId xmlns="" xmlns:a16="http://schemas.microsoft.com/office/drawing/2014/main" id="{2C41FE0C-DD8F-42E9-ABC1-7FE6AF229135}"/>
              </a:ext>
            </a:extLst>
          </p:cNvPr>
          <p:cNvSpPr txBox="1">
            <a:spLocks/>
          </p:cNvSpPr>
          <p:nvPr/>
        </p:nvSpPr>
        <p:spPr>
          <a:xfrm>
            <a:off x="1357298" y="488984"/>
            <a:ext cx="6528622" cy="63391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gradFill flip="none" rotWithShape="1">
                  <a:gsLst>
                    <a:gs pos="0">
                      <a:srgbClr val="082D8C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站酷庆科黄油体" panose="02000803000000020004" pitchFamily="2" charset="-122"/>
                <a:ea typeface="站酷庆科黄油体" panose="02000803000000020004" pitchFamily="2" charset="-122"/>
                <a:cs typeface="Segoe UI" panose="020B0502040204020203" pitchFamily="34" charset="0"/>
              </a:rPr>
              <a:t>单击此处添加标题文本</a:t>
            </a:r>
            <a:endParaRPr lang="id-ID" b="1" dirty="0">
              <a:gradFill flip="none" rotWithShape="1">
                <a:gsLst>
                  <a:gs pos="0">
                    <a:srgbClr val="082D8C"/>
                  </a:gs>
                  <a:gs pos="100000">
                    <a:srgbClr val="30ECF7"/>
                  </a:gs>
                </a:gsLst>
                <a:lin ang="16200000" scaled="1"/>
                <a:tileRect/>
              </a:gradFill>
              <a:latin typeface="站酷庆科黄油体" panose="02000803000000020004" pitchFamily="2" charset="-122"/>
              <a:ea typeface="站酷庆科黄油体" panose="02000803000000020004" pitchFamily="2" charset="-122"/>
              <a:cs typeface="Segoe UI" panose="020B0502040204020203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31801" y="402310"/>
            <a:ext cx="77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Impact" panose="020B0806030902050204" pitchFamily="34" charset="0"/>
                <a:ea typeface="方正兰亭粗黑简体" panose="02000000000000000000" pitchFamily="2" charset="-122"/>
              </a:rPr>
              <a:t>01</a:t>
            </a:r>
            <a:endParaRPr lang="zh-CN" altLang="en-US" sz="3600" b="1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055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9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tial Circle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A2E52BDE-F33F-4291-96A8-13E44F1C49A2}"/>
              </a:ext>
            </a:extLst>
          </p:cNvPr>
          <p:cNvSpPr/>
          <p:nvPr/>
        </p:nvSpPr>
        <p:spPr>
          <a:xfrm>
            <a:off x="3211028" y="2456648"/>
            <a:ext cx="1912620" cy="1912620"/>
          </a:xfrm>
          <a:prstGeom prst="pie">
            <a:avLst>
              <a:gd name="adj1" fmla="val 0"/>
              <a:gd name="adj2" fmla="val 10778576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4" name="Partial Circle 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49C20572-49D6-4281-80CB-7DD48866CF7C}"/>
              </a:ext>
            </a:extLst>
          </p:cNvPr>
          <p:cNvSpPr/>
          <p:nvPr/>
        </p:nvSpPr>
        <p:spPr>
          <a:xfrm flipV="1">
            <a:off x="5123648" y="2456648"/>
            <a:ext cx="1912620" cy="1912620"/>
          </a:xfrm>
          <a:prstGeom prst="pie">
            <a:avLst>
              <a:gd name="adj1" fmla="val 0"/>
              <a:gd name="adj2" fmla="val 1077857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5" name="Partial Circle 4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95C04D05-40C3-4D9C-BBAA-BACD7F2A18C5}"/>
              </a:ext>
            </a:extLst>
          </p:cNvPr>
          <p:cNvSpPr/>
          <p:nvPr/>
        </p:nvSpPr>
        <p:spPr>
          <a:xfrm>
            <a:off x="7036268" y="2456648"/>
            <a:ext cx="1912620" cy="1912620"/>
          </a:xfrm>
          <a:prstGeom prst="pie">
            <a:avLst>
              <a:gd name="adj1" fmla="val 0"/>
              <a:gd name="adj2" fmla="val 10778576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6" name="Partial Circle 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BCE02844-37C4-4F24-B75A-D0F7DCA86D6B}"/>
              </a:ext>
            </a:extLst>
          </p:cNvPr>
          <p:cNvSpPr/>
          <p:nvPr/>
        </p:nvSpPr>
        <p:spPr>
          <a:xfrm flipV="1">
            <a:off x="8948888" y="2456648"/>
            <a:ext cx="1912620" cy="1912620"/>
          </a:xfrm>
          <a:prstGeom prst="pie">
            <a:avLst>
              <a:gd name="adj1" fmla="val 0"/>
              <a:gd name="adj2" fmla="val 10778576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7" name="Partial Circle 6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01B89A28-CF67-4C29-AFBD-86A33FDB39FF}"/>
              </a:ext>
            </a:extLst>
          </p:cNvPr>
          <p:cNvSpPr/>
          <p:nvPr/>
        </p:nvSpPr>
        <p:spPr>
          <a:xfrm flipV="1">
            <a:off x="1298408" y="2456648"/>
            <a:ext cx="1912620" cy="1912620"/>
          </a:xfrm>
          <a:prstGeom prst="pie">
            <a:avLst>
              <a:gd name="adj1" fmla="val 0"/>
              <a:gd name="adj2" fmla="val 10778576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grpSp>
        <p:nvGrpSpPr>
          <p:cNvPr id="42" name="Group 4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FF95BFD4-9484-49E9-B753-7F806A634C46}"/>
              </a:ext>
            </a:extLst>
          </p:cNvPr>
          <p:cNvGrpSpPr/>
          <p:nvPr/>
        </p:nvGrpSpPr>
        <p:grpSpPr>
          <a:xfrm>
            <a:off x="3714902" y="2960521"/>
            <a:ext cx="904872" cy="904872"/>
            <a:chOff x="3730944" y="2976563"/>
            <a:chExt cx="904872" cy="904872"/>
          </a:xfrm>
          <a:effectLst>
            <a:outerShdw blurRad="698500" dist="381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C78A3776-2A63-4B02-A9AC-04AADB03329B}"/>
                </a:ext>
              </a:extLst>
            </p:cNvPr>
            <p:cNvSpPr/>
            <p:nvPr/>
          </p:nvSpPr>
          <p:spPr>
            <a:xfrm>
              <a:off x="3730944" y="2976563"/>
              <a:ext cx="904872" cy="9048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E4650919-26B1-46EF-81C2-3CF84E6814ED}"/>
                </a:ext>
              </a:extLst>
            </p:cNvPr>
            <p:cNvSpPr/>
            <p:nvPr/>
          </p:nvSpPr>
          <p:spPr>
            <a:xfrm>
              <a:off x="3820954" y="3066574"/>
              <a:ext cx="724852" cy="72485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09572E38-1EC8-40BD-8755-A76C67CF763C}"/>
                </a:ext>
              </a:extLst>
            </p:cNvPr>
            <p:cNvGrpSpPr/>
            <p:nvPr/>
          </p:nvGrpSpPr>
          <p:grpSpPr>
            <a:xfrm>
              <a:off x="4070986" y="3300580"/>
              <a:ext cx="224788" cy="256838"/>
              <a:chOff x="9162373" y="3045147"/>
              <a:chExt cx="406400" cy="464344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2" name="AutoShape 48">
                <a:extLst>
                  <a:ext uri="{FF2B5EF4-FFF2-40B4-BE49-F238E27FC236}">
                    <a16:creationId xmlns="" xmlns:a16="http://schemas.microsoft.com/office/drawing/2014/main" id="{3C148C8C-5563-4B23-BFB5-ABC1CE642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2373" y="3045147"/>
                <a:ext cx="406400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425"/>
                    </a:moveTo>
                    <a:cubicBezTo>
                      <a:pt x="5687" y="7425"/>
                      <a:pt x="1542" y="6064"/>
                      <a:pt x="1542" y="4387"/>
                    </a:cubicBezTo>
                    <a:cubicBezTo>
                      <a:pt x="1542" y="2709"/>
                      <a:pt x="5687" y="1350"/>
                      <a:pt x="10800" y="1350"/>
                    </a:cubicBezTo>
                    <a:cubicBezTo>
                      <a:pt x="15912" y="1350"/>
                      <a:pt x="20057" y="2709"/>
                      <a:pt x="20057" y="4387"/>
                    </a:cubicBezTo>
                    <a:cubicBezTo>
                      <a:pt x="20057" y="6064"/>
                      <a:pt x="15912" y="7425"/>
                      <a:pt x="10800" y="7425"/>
                    </a:cubicBezTo>
                    <a:moveTo>
                      <a:pt x="20057" y="9112"/>
                    </a:moveTo>
                    <a:lnTo>
                      <a:pt x="20054" y="9112"/>
                    </a:lnTo>
                    <a:cubicBezTo>
                      <a:pt x="20054" y="9119"/>
                      <a:pt x="20057" y="9127"/>
                      <a:pt x="20057" y="9133"/>
                    </a:cubicBezTo>
                    <a:cubicBezTo>
                      <a:pt x="20057" y="10800"/>
                      <a:pt x="15912" y="12150"/>
                      <a:pt x="10800" y="12150"/>
                    </a:cubicBezTo>
                    <a:cubicBezTo>
                      <a:pt x="5687" y="12150"/>
                      <a:pt x="1542" y="10800"/>
                      <a:pt x="1542" y="9133"/>
                    </a:cubicBezTo>
                    <a:cubicBezTo>
                      <a:pt x="1542" y="9127"/>
                      <a:pt x="1545" y="9119"/>
                      <a:pt x="1545" y="9112"/>
                    </a:cubicBezTo>
                    <a:lnTo>
                      <a:pt x="1542" y="9112"/>
                    </a:lnTo>
                    <a:lnTo>
                      <a:pt x="1542" y="6793"/>
                    </a:lnTo>
                    <a:cubicBezTo>
                      <a:pt x="3564" y="8140"/>
                      <a:pt x="7271" y="8774"/>
                      <a:pt x="10800" y="8774"/>
                    </a:cubicBezTo>
                    <a:cubicBezTo>
                      <a:pt x="14328" y="8774"/>
                      <a:pt x="18035" y="8140"/>
                      <a:pt x="20057" y="6793"/>
                    </a:cubicBezTo>
                    <a:cubicBezTo>
                      <a:pt x="20057" y="6793"/>
                      <a:pt x="20057" y="9112"/>
                      <a:pt x="20057" y="9112"/>
                    </a:cubicBezTo>
                    <a:close/>
                    <a:moveTo>
                      <a:pt x="20057" y="13162"/>
                    </a:moveTo>
                    <a:lnTo>
                      <a:pt x="20054" y="13162"/>
                    </a:lnTo>
                    <a:cubicBezTo>
                      <a:pt x="20054" y="13169"/>
                      <a:pt x="20057" y="13177"/>
                      <a:pt x="20057" y="13183"/>
                    </a:cubicBezTo>
                    <a:cubicBezTo>
                      <a:pt x="20057" y="14850"/>
                      <a:pt x="15912" y="16200"/>
                      <a:pt x="10800" y="16200"/>
                    </a:cubicBezTo>
                    <a:cubicBezTo>
                      <a:pt x="5687" y="16200"/>
                      <a:pt x="1542" y="14850"/>
                      <a:pt x="1542" y="13183"/>
                    </a:cubicBezTo>
                    <a:cubicBezTo>
                      <a:pt x="1542" y="13177"/>
                      <a:pt x="1545" y="13169"/>
                      <a:pt x="1545" y="13162"/>
                    </a:cubicBezTo>
                    <a:lnTo>
                      <a:pt x="1542" y="13162"/>
                    </a:lnTo>
                    <a:lnTo>
                      <a:pt x="1542" y="10640"/>
                    </a:lnTo>
                    <a:cubicBezTo>
                      <a:pt x="3136" y="12077"/>
                      <a:pt x="6982" y="12825"/>
                      <a:pt x="10800" y="12825"/>
                    </a:cubicBezTo>
                    <a:cubicBezTo>
                      <a:pt x="14617" y="12825"/>
                      <a:pt x="18463" y="12077"/>
                      <a:pt x="20057" y="10640"/>
                    </a:cubicBezTo>
                    <a:cubicBezTo>
                      <a:pt x="20057" y="10640"/>
                      <a:pt x="20057" y="13162"/>
                      <a:pt x="20057" y="13162"/>
                    </a:cubicBezTo>
                    <a:close/>
                    <a:moveTo>
                      <a:pt x="20057" y="17212"/>
                    </a:moveTo>
                    <a:cubicBezTo>
                      <a:pt x="20057" y="18889"/>
                      <a:pt x="15912" y="20249"/>
                      <a:pt x="10800" y="20249"/>
                    </a:cubicBezTo>
                    <a:cubicBezTo>
                      <a:pt x="5687" y="20249"/>
                      <a:pt x="1542" y="18889"/>
                      <a:pt x="1542" y="17212"/>
                    </a:cubicBezTo>
                    <a:lnTo>
                      <a:pt x="1542" y="14690"/>
                    </a:lnTo>
                    <a:cubicBezTo>
                      <a:pt x="3136" y="16127"/>
                      <a:pt x="6982" y="16875"/>
                      <a:pt x="10800" y="16875"/>
                    </a:cubicBezTo>
                    <a:cubicBezTo>
                      <a:pt x="14617" y="16875"/>
                      <a:pt x="18463" y="16127"/>
                      <a:pt x="20057" y="14690"/>
                    </a:cubicBezTo>
                    <a:cubicBezTo>
                      <a:pt x="20057" y="14690"/>
                      <a:pt x="20057" y="17212"/>
                      <a:pt x="20057" y="17212"/>
                    </a:cubicBezTo>
                    <a:close/>
                    <a:moveTo>
                      <a:pt x="10800" y="0"/>
                    </a:moveTo>
                    <a:cubicBezTo>
                      <a:pt x="5598" y="0"/>
                      <a:pt x="0" y="1372"/>
                      <a:pt x="0" y="4387"/>
                    </a:cubicBezTo>
                    <a:lnTo>
                      <a:pt x="0" y="17212"/>
                    </a:lnTo>
                    <a:cubicBezTo>
                      <a:pt x="0" y="20226"/>
                      <a:pt x="5598" y="21599"/>
                      <a:pt x="10800" y="21599"/>
                    </a:cubicBezTo>
                    <a:cubicBezTo>
                      <a:pt x="16001" y="21599"/>
                      <a:pt x="21599" y="20226"/>
                      <a:pt x="21599" y="17212"/>
                    </a:cubicBezTo>
                    <a:lnTo>
                      <a:pt x="21599" y="4387"/>
                    </a:lnTo>
                    <a:cubicBezTo>
                      <a:pt x="21599" y="1372"/>
                      <a:pt x="1600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3" name="AutoShape 49">
                <a:extLst>
                  <a:ext uri="{FF2B5EF4-FFF2-40B4-BE49-F238E27FC236}">
                    <a16:creationId xmlns="" xmlns:a16="http://schemas.microsoft.com/office/drawing/2014/main" id="{659D73BD-F947-4EF0-A72F-EB3ED8D7E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460" y="3407890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4" name="AutoShape 50">
                <a:extLst>
                  <a:ext uri="{FF2B5EF4-FFF2-40B4-BE49-F238E27FC236}">
                    <a16:creationId xmlns="" xmlns:a16="http://schemas.microsoft.com/office/drawing/2014/main" id="{A0BC03C7-2C30-42E5-A270-541531CE9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460" y="3320578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5" name="AutoShape 51">
                <a:extLst>
                  <a:ext uri="{FF2B5EF4-FFF2-40B4-BE49-F238E27FC236}">
                    <a16:creationId xmlns="" xmlns:a16="http://schemas.microsoft.com/office/drawing/2014/main" id="{8DD7E5E9-F1F8-40F6-8488-BC05185C1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460" y="3233265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6" name="Group 1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531FF139-1B79-45A6-A14C-367BD776C852}"/>
              </a:ext>
            </a:extLst>
          </p:cNvPr>
          <p:cNvGrpSpPr/>
          <p:nvPr/>
        </p:nvGrpSpPr>
        <p:grpSpPr>
          <a:xfrm>
            <a:off x="9452762" y="2960521"/>
            <a:ext cx="904872" cy="904872"/>
            <a:chOff x="9468804" y="2976563"/>
            <a:chExt cx="904872" cy="904872"/>
          </a:xfrm>
          <a:effectLst>
            <a:outerShdw blurRad="698500" dist="381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9F3084D0-B722-4EEE-BBCD-EBFBB6598FEE}"/>
                </a:ext>
              </a:extLst>
            </p:cNvPr>
            <p:cNvSpPr/>
            <p:nvPr/>
          </p:nvSpPr>
          <p:spPr>
            <a:xfrm>
              <a:off x="9468804" y="2976563"/>
              <a:ext cx="904872" cy="9048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="" xmlns:a16="http://schemas.microsoft.com/office/drawing/2014/main" id="{F9772194-8792-42B7-896B-8B9D2CD14B38}"/>
                </a:ext>
              </a:extLst>
            </p:cNvPr>
            <p:cNvSpPr/>
            <p:nvPr/>
          </p:nvSpPr>
          <p:spPr>
            <a:xfrm>
              <a:off x="9558814" y="3066574"/>
              <a:ext cx="724852" cy="72485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AutoShape 59">
              <a:extLst>
                <a:ext uri="{FF2B5EF4-FFF2-40B4-BE49-F238E27FC236}">
                  <a16:creationId xmlns="" xmlns:a16="http://schemas.microsoft.com/office/drawing/2014/main" id="{E390BAE6-2259-40C4-AAC9-D9E8FC998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9404" y="3277422"/>
              <a:ext cx="303672" cy="30315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44" name="Group 4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59D7910E-3DDB-4353-8F36-B3AD34D1F64A}"/>
              </a:ext>
            </a:extLst>
          </p:cNvPr>
          <p:cNvGrpSpPr/>
          <p:nvPr/>
        </p:nvGrpSpPr>
        <p:grpSpPr>
          <a:xfrm>
            <a:off x="7540142" y="2960521"/>
            <a:ext cx="904872" cy="904872"/>
            <a:chOff x="7556184" y="2976563"/>
            <a:chExt cx="904872" cy="904872"/>
          </a:xfrm>
          <a:effectLst>
            <a:outerShdw blurRad="698500" dist="381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6155CB08-FF1C-4750-A48A-B2B7A5FB88B4}"/>
                </a:ext>
              </a:extLst>
            </p:cNvPr>
            <p:cNvSpPr/>
            <p:nvPr/>
          </p:nvSpPr>
          <p:spPr>
            <a:xfrm>
              <a:off x="7556184" y="2976563"/>
              <a:ext cx="904872" cy="9048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CF0566F9-6CA3-4CB0-B625-AD943637B839}"/>
                </a:ext>
              </a:extLst>
            </p:cNvPr>
            <p:cNvSpPr/>
            <p:nvPr/>
          </p:nvSpPr>
          <p:spPr>
            <a:xfrm>
              <a:off x="7646194" y="3066574"/>
              <a:ext cx="724852" cy="72485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6C26CEB1-6C80-4549-98DC-37BB4A1FF9D6}"/>
                </a:ext>
              </a:extLst>
            </p:cNvPr>
            <p:cNvGrpSpPr/>
            <p:nvPr/>
          </p:nvGrpSpPr>
          <p:grpSpPr>
            <a:xfrm>
              <a:off x="7856784" y="3301260"/>
              <a:ext cx="303672" cy="255478"/>
              <a:chOff x="5356342" y="3093565"/>
              <a:chExt cx="465138" cy="391319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4" name="AutoShape 120">
                <a:extLst>
                  <a:ext uri="{FF2B5EF4-FFF2-40B4-BE49-F238E27FC236}">
                    <a16:creationId xmlns="" xmlns:a16="http://schemas.microsoft.com/office/drawing/2014/main" id="{BD0FED53-9AE8-4C6F-9FB4-E5AE16C83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3023" y="319516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5" name="AutoShape 121">
                <a:extLst>
                  <a:ext uri="{FF2B5EF4-FFF2-40B4-BE49-F238E27FC236}">
                    <a16:creationId xmlns="" xmlns:a16="http://schemas.microsoft.com/office/drawing/2014/main" id="{21261B2C-5EAC-47AA-B4E1-CD707DDC0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0967" y="325310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6" name="AutoShape 122">
                <a:extLst>
                  <a:ext uri="{FF2B5EF4-FFF2-40B4-BE49-F238E27FC236}">
                    <a16:creationId xmlns="" xmlns:a16="http://schemas.microsoft.com/office/drawing/2014/main" id="{4A79F8C0-C59D-44E5-A20C-1EAA80DE2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342" y="309356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43" name="Group 4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EB7ADE29-1790-4350-990D-4F2E9922DDB6}"/>
              </a:ext>
            </a:extLst>
          </p:cNvPr>
          <p:cNvGrpSpPr/>
          <p:nvPr/>
        </p:nvGrpSpPr>
        <p:grpSpPr>
          <a:xfrm>
            <a:off x="5627522" y="2960522"/>
            <a:ext cx="904872" cy="904872"/>
            <a:chOff x="5643564" y="2976564"/>
            <a:chExt cx="904872" cy="904872"/>
          </a:xfrm>
          <a:effectLst>
            <a:outerShdw blurRad="698500" dist="381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A56972B8-A1FF-41B6-8442-ED26CF0C396B}"/>
                </a:ext>
              </a:extLst>
            </p:cNvPr>
            <p:cNvSpPr/>
            <p:nvPr/>
          </p:nvSpPr>
          <p:spPr>
            <a:xfrm>
              <a:off x="5643564" y="2976564"/>
              <a:ext cx="904872" cy="9048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A949D1DD-3AF3-4DEB-8D33-2F6434F85B7E}"/>
                </a:ext>
              </a:extLst>
            </p:cNvPr>
            <p:cNvSpPr/>
            <p:nvPr/>
          </p:nvSpPr>
          <p:spPr>
            <a:xfrm>
              <a:off x="5733574" y="3066575"/>
              <a:ext cx="724852" cy="72485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142DA882-591B-4A73-9F2F-0154F963CE2F}"/>
                </a:ext>
              </a:extLst>
            </p:cNvPr>
            <p:cNvGrpSpPr/>
            <p:nvPr/>
          </p:nvGrpSpPr>
          <p:grpSpPr>
            <a:xfrm>
              <a:off x="5944423" y="3277423"/>
              <a:ext cx="303154" cy="303154"/>
              <a:chOff x="4427654" y="3049909"/>
              <a:chExt cx="464344" cy="464344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1" name="AutoShape 123">
                <a:extLst>
                  <a:ext uri="{FF2B5EF4-FFF2-40B4-BE49-F238E27FC236}">
                    <a16:creationId xmlns="" xmlns:a16="http://schemas.microsoft.com/office/drawing/2014/main" id="{ABF5B04B-2256-438F-8AE9-05C869878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7654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2" name="AutoShape 124">
                <a:extLst>
                  <a:ext uri="{FF2B5EF4-FFF2-40B4-BE49-F238E27FC236}">
                    <a16:creationId xmlns="" xmlns:a16="http://schemas.microsoft.com/office/drawing/2014/main" id="{75C7D908-A478-4A29-A56D-04A1AB00F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8623" y="318008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3" name="AutoShape 125">
                <a:extLst>
                  <a:ext uri="{FF2B5EF4-FFF2-40B4-BE49-F238E27FC236}">
                    <a16:creationId xmlns="" xmlns:a16="http://schemas.microsoft.com/office/drawing/2014/main" id="{07FC99AD-4380-4F32-B6EB-5C07985A69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1485" y="322374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41" name="Group 4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932A668C-DA65-415C-8E54-A314681192F1}"/>
              </a:ext>
            </a:extLst>
          </p:cNvPr>
          <p:cNvGrpSpPr/>
          <p:nvPr/>
        </p:nvGrpSpPr>
        <p:grpSpPr>
          <a:xfrm>
            <a:off x="1798472" y="2960521"/>
            <a:ext cx="904872" cy="904872"/>
            <a:chOff x="1814514" y="2976563"/>
            <a:chExt cx="904872" cy="904872"/>
          </a:xfrm>
          <a:effectLst>
            <a:outerShdw blurRad="698500" dist="381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EE8F67BF-E7A2-4376-B787-F6094DD6FFE6}"/>
                </a:ext>
              </a:extLst>
            </p:cNvPr>
            <p:cNvSpPr/>
            <p:nvPr/>
          </p:nvSpPr>
          <p:spPr>
            <a:xfrm>
              <a:off x="1814514" y="2976563"/>
              <a:ext cx="904872" cy="9048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7E0C6C06-9910-4B1F-82E6-065E2B285264}"/>
                </a:ext>
              </a:extLst>
            </p:cNvPr>
            <p:cNvSpPr/>
            <p:nvPr/>
          </p:nvSpPr>
          <p:spPr>
            <a:xfrm>
              <a:off x="1904524" y="3066574"/>
              <a:ext cx="724852" cy="72485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FC210595-B57B-4165-9544-1C09129F5308}"/>
                </a:ext>
              </a:extLst>
            </p:cNvPr>
            <p:cNvGrpSpPr/>
            <p:nvPr/>
          </p:nvGrpSpPr>
          <p:grpSpPr>
            <a:xfrm>
              <a:off x="2115373" y="3277422"/>
              <a:ext cx="303154" cy="303154"/>
              <a:chOff x="3498967" y="3049909"/>
              <a:chExt cx="464344" cy="464344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8" name="AutoShape 126">
                <a:extLst>
                  <a:ext uri="{FF2B5EF4-FFF2-40B4-BE49-F238E27FC236}">
                    <a16:creationId xmlns="" xmlns:a16="http://schemas.microsoft.com/office/drawing/2014/main" id="{543C24AA-9FD1-43EE-8F67-DA34CDD00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8967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9" name="AutoShape 127">
                <a:extLst>
                  <a:ext uri="{FF2B5EF4-FFF2-40B4-BE49-F238E27FC236}">
                    <a16:creationId xmlns="" xmlns:a16="http://schemas.microsoft.com/office/drawing/2014/main" id="{61FD70DC-EE78-4830-BA6E-6480CABB91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7085" y="312214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48" name="Group 47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45B564AA-4B15-4793-B088-C458CD9D74EA}"/>
              </a:ext>
            </a:extLst>
          </p:cNvPr>
          <p:cNvGrpSpPr/>
          <p:nvPr/>
        </p:nvGrpSpPr>
        <p:grpSpPr>
          <a:xfrm>
            <a:off x="1153453" y="1181074"/>
            <a:ext cx="2137387" cy="1111154"/>
            <a:chOff x="1169495" y="1197116"/>
            <a:chExt cx="2137387" cy="1111154"/>
          </a:xfrm>
        </p:grpSpPr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F7B5BC0F-C6A2-48F3-993E-C965F8801F64}"/>
                </a:ext>
              </a:extLst>
            </p:cNvPr>
            <p:cNvSpPr/>
            <p:nvPr/>
          </p:nvSpPr>
          <p:spPr>
            <a:xfrm>
              <a:off x="1169495" y="1551140"/>
              <a:ext cx="213738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点击输入简要文本内容，文字内容需概况精炼的说明该分项内容</a:t>
              </a: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……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="" xmlns:a16="http://schemas.microsoft.com/office/drawing/2014/main" id="{1E50E659-06FA-4033-9BA8-05C01F49CA45}"/>
                </a:ext>
              </a:extLst>
            </p:cNvPr>
            <p:cNvSpPr/>
            <p:nvPr/>
          </p:nvSpPr>
          <p:spPr>
            <a:xfrm>
              <a:off x="1169495" y="1197116"/>
              <a:ext cx="2137387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49" name="Group 48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388CA3F1-F00D-414E-BD74-8DBC2AE7DFB8}"/>
              </a:ext>
            </a:extLst>
          </p:cNvPr>
          <p:cNvGrpSpPr/>
          <p:nvPr/>
        </p:nvGrpSpPr>
        <p:grpSpPr>
          <a:xfrm>
            <a:off x="5011265" y="1181074"/>
            <a:ext cx="2137387" cy="1111154"/>
            <a:chOff x="1169495" y="1197116"/>
            <a:chExt cx="2137387" cy="1111154"/>
          </a:xfrm>
        </p:grpSpPr>
        <p:sp>
          <p:nvSpPr>
            <p:cNvPr id="50" name="Rectangle 49">
              <a:extLst>
                <a:ext uri="{FF2B5EF4-FFF2-40B4-BE49-F238E27FC236}">
                  <a16:creationId xmlns="" xmlns:a16="http://schemas.microsoft.com/office/drawing/2014/main" id="{AB208B6F-C149-4F10-8B48-A272860911B1}"/>
                </a:ext>
              </a:extLst>
            </p:cNvPr>
            <p:cNvSpPr/>
            <p:nvPr/>
          </p:nvSpPr>
          <p:spPr>
            <a:xfrm>
              <a:off x="1169495" y="1551140"/>
              <a:ext cx="213738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点击输入简要文本内容，文字内容需概况精炼的说明该分项内容</a:t>
              </a: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……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="" xmlns:a16="http://schemas.microsoft.com/office/drawing/2014/main" id="{20F6501F-8DAD-44C9-A0A7-0D9EE80D3C68}"/>
                </a:ext>
              </a:extLst>
            </p:cNvPr>
            <p:cNvSpPr/>
            <p:nvPr/>
          </p:nvSpPr>
          <p:spPr>
            <a:xfrm>
              <a:off x="1169495" y="1197116"/>
              <a:ext cx="2137387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52" name="Group 5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B049A9C9-C540-499E-BFBD-633D2EB74DE3}"/>
              </a:ext>
            </a:extLst>
          </p:cNvPr>
          <p:cNvGrpSpPr/>
          <p:nvPr/>
        </p:nvGrpSpPr>
        <p:grpSpPr>
          <a:xfrm>
            <a:off x="8836504" y="1159782"/>
            <a:ext cx="2137387" cy="1132446"/>
            <a:chOff x="1169495" y="1175824"/>
            <a:chExt cx="2137387" cy="1132446"/>
          </a:xfrm>
        </p:grpSpPr>
        <p:sp>
          <p:nvSpPr>
            <p:cNvPr id="53" name="Rectangle 52">
              <a:extLst>
                <a:ext uri="{FF2B5EF4-FFF2-40B4-BE49-F238E27FC236}">
                  <a16:creationId xmlns="" xmlns:a16="http://schemas.microsoft.com/office/drawing/2014/main" id="{62B3579E-593D-454F-8440-ABE9067DA7ED}"/>
                </a:ext>
              </a:extLst>
            </p:cNvPr>
            <p:cNvSpPr/>
            <p:nvPr/>
          </p:nvSpPr>
          <p:spPr>
            <a:xfrm>
              <a:off x="1169495" y="1551140"/>
              <a:ext cx="213738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点击输入简要文本内容，文字内容需概况精炼的说明该分项内容</a:t>
              </a: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……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="" xmlns:a16="http://schemas.microsoft.com/office/drawing/2014/main" id="{1D4DE4CD-668D-4A63-BCEF-6F35B85710C2}"/>
                </a:ext>
              </a:extLst>
            </p:cNvPr>
            <p:cNvSpPr/>
            <p:nvPr/>
          </p:nvSpPr>
          <p:spPr>
            <a:xfrm>
              <a:off x="1169495" y="1175824"/>
              <a:ext cx="2137387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Group 54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4706D656-7463-421F-A2DE-DB99707FDA1F}"/>
              </a:ext>
            </a:extLst>
          </p:cNvPr>
          <p:cNvGrpSpPr/>
          <p:nvPr/>
        </p:nvGrpSpPr>
        <p:grpSpPr>
          <a:xfrm>
            <a:off x="3166159" y="4603274"/>
            <a:ext cx="2137387" cy="1111154"/>
            <a:chOff x="1169495" y="1197116"/>
            <a:chExt cx="2137387" cy="1111154"/>
          </a:xfrm>
        </p:grpSpPr>
        <p:sp>
          <p:nvSpPr>
            <p:cNvPr id="56" name="Rectangle 55">
              <a:extLst>
                <a:ext uri="{FF2B5EF4-FFF2-40B4-BE49-F238E27FC236}">
                  <a16:creationId xmlns="" xmlns:a16="http://schemas.microsoft.com/office/drawing/2014/main" id="{788CA82B-7DBF-4E1E-9A22-40C614030B3D}"/>
                </a:ext>
              </a:extLst>
            </p:cNvPr>
            <p:cNvSpPr/>
            <p:nvPr/>
          </p:nvSpPr>
          <p:spPr>
            <a:xfrm>
              <a:off x="1169495" y="1551140"/>
              <a:ext cx="213738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点击输入简要文本内容，文字内容需概况精炼的说明该分项内容</a:t>
              </a: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……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46C42010-262C-4D6F-ADDC-E9A6E6FF958D}"/>
                </a:ext>
              </a:extLst>
            </p:cNvPr>
            <p:cNvSpPr/>
            <p:nvPr/>
          </p:nvSpPr>
          <p:spPr>
            <a:xfrm>
              <a:off x="1169495" y="1197116"/>
              <a:ext cx="2137387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58" name="Group 57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66ABF3FA-0E9D-4751-81FA-001373C1CDF0}"/>
              </a:ext>
            </a:extLst>
          </p:cNvPr>
          <p:cNvGrpSpPr/>
          <p:nvPr/>
        </p:nvGrpSpPr>
        <p:grpSpPr>
          <a:xfrm>
            <a:off x="6923884" y="4603274"/>
            <a:ext cx="2137387" cy="1111154"/>
            <a:chOff x="1169495" y="1197116"/>
            <a:chExt cx="2137387" cy="1111154"/>
          </a:xfrm>
        </p:grpSpPr>
        <p:sp>
          <p:nvSpPr>
            <p:cNvPr id="59" name="Rectangle 58">
              <a:extLst>
                <a:ext uri="{FF2B5EF4-FFF2-40B4-BE49-F238E27FC236}">
                  <a16:creationId xmlns="" xmlns:a16="http://schemas.microsoft.com/office/drawing/2014/main" id="{BB33C3AC-8F33-4157-A661-A2A62EBE5179}"/>
                </a:ext>
              </a:extLst>
            </p:cNvPr>
            <p:cNvSpPr/>
            <p:nvPr/>
          </p:nvSpPr>
          <p:spPr>
            <a:xfrm>
              <a:off x="1169495" y="1551140"/>
              <a:ext cx="213738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点击输入简要文本内容，文字内容需概况精炼的说明该分项内容</a:t>
              </a: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……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="" xmlns:a16="http://schemas.microsoft.com/office/drawing/2014/main" id="{5B3451A1-E127-4D38-A4F7-6EC6E8FCB245}"/>
                </a:ext>
              </a:extLst>
            </p:cNvPr>
            <p:cNvSpPr/>
            <p:nvPr/>
          </p:nvSpPr>
          <p:spPr>
            <a:xfrm>
              <a:off x="1169495" y="1197116"/>
              <a:ext cx="2137387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2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="" xmlns:a16="http://schemas.microsoft.com/office/drawing/2014/main" id="{73A7A407-81B5-40D4-98DB-3753DA8ABEDB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  <p:sp>
        <p:nvSpPr>
          <p:cNvPr id="61" name="Text Placeholder 2">
            <a:extLst>
              <a:ext uri="{FF2B5EF4-FFF2-40B4-BE49-F238E27FC236}">
                <a16:creationId xmlns="" xmlns:a16="http://schemas.microsoft.com/office/drawing/2014/main" id="{2C41FE0C-DD8F-42E9-ABC1-7FE6AF229135}"/>
              </a:ext>
            </a:extLst>
          </p:cNvPr>
          <p:cNvSpPr txBox="1">
            <a:spLocks/>
          </p:cNvSpPr>
          <p:nvPr/>
        </p:nvSpPr>
        <p:spPr>
          <a:xfrm>
            <a:off x="1357298" y="488984"/>
            <a:ext cx="6528622" cy="63391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gradFill flip="none" rotWithShape="1">
                  <a:gsLst>
                    <a:gs pos="0">
                      <a:srgbClr val="082D8C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站酷庆科黄油体" panose="02000803000000020004" pitchFamily="2" charset="-122"/>
                <a:ea typeface="站酷庆科黄油体" panose="02000803000000020004" pitchFamily="2" charset="-122"/>
                <a:cs typeface="Segoe UI" panose="020B0502040204020203" pitchFamily="34" charset="0"/>
              </a:rPr>
              <a:t>单击此处添加标题文本</a:t>
            </a:r>
            <a:endParaRPr lang="id-ID" b="1" dirty="0">
              <a:gradFill flip="none" rotWithShape="1">
                <a:gsLst>
                  <a:gs pos="0">
                    <a:srgbClr val="082D8C"/>
                  </a:gs>
                  <a:gs pos="100000">
                    <a:srgbClr val="30ECF7"/>
                  </a:gs>
                </a:gsLst>
                <a:lin ang="16200000" scaled="1"/>
                <a:tileRect/>
              </a:gradFill>
              <a:latin typeface="站酷庆科黄油体" panose="02000803000000020004" pitchFamily="2" charset="-122"/>
              <a:ea typeface="站酷庆科黄油体" panose="02000803000000020004" pitchFamily="2" charset="-122"/>
              <a:cs typeface="Segoe UI" panose="020B0502040204020203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1801" y="402310"/>
            <a:ext cx="77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Impact" panose="020B0806030902050204" pitchFamily="34" charset="0"/>
                <a:ea typeface="方正兰亭粗黑简体" panose="02000000000000000000" pitchFamily="2" charset="-122"/>
              </a:rPr>
              <a:t>01</a:t>
            </a:r>
            <a:endParaRPr lang="zh-CN" altLang="en-US" sz="3600" b="1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08892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8EBF76A6-3EE2-4EC4-BCA7-B1EE846BBAD8}"/>
              </a:ext>
            </a:extLst>
          </p:cNvPr>
          <p:cNvGrpSpPr/>
          <p:nvPr/>
        </p:nvGrpSpPr>
        <p:grpSpPr>
          <a:xfrm>
            <a:off x="4829294" y="2292767"/>
            <a:ext cx="1874901" cy="1344303"/>
            <a:chOff x="4829294" y="2686467"/>
            <a:chExt cx="1874901" cy="1344303"/>
          </a:xfrm>
        </p:grpSpPr>
        <p:sp>
          <p:nvSpPr>
            <p:cNvPr id="18" name="Arrow: Right 17">
              <a:extLst>
                <a:ext uri="{FF2B5EF4-FFF2-40B4-BE49-F238E27FC236}">
                  <a16:creationId xmlns="" xmlns:a16="http://schemas.microsoft.com/office/drawing/2014/main" id="{49DC0905-41E7-4B50-9CAE-6B7F8A5EA355}"/>
                </a:ext>
              </a:extLst>
            </p:cNvPr>
            <p:cNvSpPr/>
            <p:nvPr/>
          </p:nvSpPr>
          <p:spPr>
            <a:xfrm flipH="1">
              <a:off x="4829294" y="2686467"/>
              <a:ext cx="1874901" cy="1344303"/>
            </a:xfrm>
            <a:prstGeom prst="rightArrow">
              <a:avLst>
                <a:gd name="adj1" fmla="val 64250"/>
                <a:gd name="adj2" fmla="val 50000"/>
              </a:avLst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AutoShape 115">
              <a:extLst>
                <a:ext uri="{FF2B5EF4-FFF2-40B4-BE49-F238E27FC236}">
                  <a16:creationId xmlns="" xmlns:a16="http://schemas.microsoft.com/office/drawing/2014/main" id="{128968E3-0F92-42D4-B33A-C27A8C1A7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881" y="3207651"/>
              <a:ext cx="261280" cy="348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116">
              <a:extLst>
                <a:ext uri="{FF2B5EF4-FFF2-40B4-BE49-F238E27FC236}">
                  <a16:creationId xmlns="" xmlns:a16="http://schemas.microsoft.com/office/drawing/2014/main" id="{282AC653-0304-4EA3-B7B6-C5089937C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9797" y="3414770"/>
              <a:ext cx="43448" cy="654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" name="Group 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4A49B6BC-4FC4-4D00-9868-D671A60FA6A7}"/>
              </a:ext>
            </a:extLst>
          </p:cNvPr>
          <p:cNvGrpSpPr/>
          <p:nvPr/>
        </p:nvGrpSpPr>
        <p:grpSpPr>
          <a:xfrm>
            <a:off x="5502953" y="1260752"/>
            <a:ext cx="1874899" cy="1526525"/>
            <a:chOff x="5502953" y="1654452"/>
            <a:chExt cx="1874899" cy="1526525"/>
          </a:xfrm>
        </p:grpSpPr>
        <p:sp>
          <p:nvSpPr>
            <p:cNvPr id="17" name="Arrow: Right 16">
              <a:extLst>
                <a:ext uri="{FF2B5EF4-FFF2-40B4-BE49-F238E27FC236}">
                  <a16:creationId xmlns="" xmlns:a16="http://schemas.microsoft.com/office/drawing/2014/main" id="{A4A40E27-8F9A-4038-BBAE-100EB56BA56D}"/>
                </a:ext>
              </a:extLst>
            </p:cNvPr>
            <p:cNvSpPr/>
            <p:nvPr/>
          </p:nvSpPr>
          <p:spPr>
            <a:xfrm>
              <a:off x="5502953" y="1836674"/>
              <a:ext cx="1874899" cy="1344303"/>
            </a:xfrm>
            <a:prstGeom prst="rightArrow">
              <a:avLst>
                <a:gd name="adj1" fmla="val 64250"/>
                <a:gd name="adj2" fmla="val 50000"/>
              </a:avLst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="" xmlns:a16="http://schemas.microsoft.com/office/drawing/2014/main" id="{EC7471DE-9112-4122-9782-650D1C66BC21}"/>
                </a:ext>
              </a:extLst>
            </p:cNvPr>
            <p:cNvSpPr/>
            <p:nvPr/>
          </p:nvSpPr>
          <p:spPr>
            <a:xfrm flipH="1">
              <a:off x="5529552" y="1654452"/>
              <a:ext cx="445106" cy="44510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AutoShape 118">
              <a:extLst>
                <a:ext uri="{FF2B5EF4-FFF2-40B4-BE49-F238E27FC236}">
                  <a16:creationId xmlns="" xmlns:a16="http://schemas.microsoft.com/office/drawing/2014/main" id="{C2A35456-2E11-4D8B-BD4E-9BE9B2E4E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433" y="2405849"/>
              <a:ext cx="348175" cy="261280"/>
            </a:xfrm>
            <a:custGeom>
              <a:avLst/>
              <a:gdLst>
                <a:gd name="T0" fmla="*/ 10732 w 21464"/>
                <a:gd name="T1" fmla="*/ 10800 h 21600"/>
                <a:gd name="T2" fmla="*/ 10732 w 21464"/>
                <a:gd name="T3" fmla="*/ 10800 h 21600"/>
                <a:gd name="T4" fmla="*/ 10732 w 21464"/>
                <a:gd name="T5" fmla="*/ 10800 h 21600"/>
                <a:gd name="T6" fmla="*/ 10732 w 21464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64" h="21600">
                  <a:moveTo>
                    <a:pt x="19918" y="11754"/>
                  </a:moveTo>
                  <a:lnTo>
                    <a:pt x="16564" y="18954"/>
                  </a:lnTo>
                  <a:cubicBezTo>
                    <a:pt x="16317" y="19484"/>
                    <a:pt x="15892" y="19800"/>
                    <a:pt x="15427" y="19800"/>
                  </a:cubicBezTo>
                  <a:lnTo>
                    <a:pt x="2683" y="19800"/>
                  </a:lnTo>
                  <a:cubicBezTo>
                    <a:pt x="1943" y="19800"/>
                    <a:pt x="1341" y="18992"/>
                    <a:pt x="1341" y="18000"/>
                  </a:cubicBezTo>
                  <a:lnTo>
                    <a:pt x="1341" y="3600"/>
                  </a:lnTo>
                  <a:cubicBezTo>
                    <a:pt x="1341" y="2608"/>
                    <a:pt x="1943" y="1800"/>
                    <a:pt x="2683" y="1800"/>
                  </a:cubicBezTo>
                  <a:lnTo>
                    <a:pt x="15427" y="1800"/>
                  </a:lnTo>
                  <a:cubicBezTo>
                    <a:pt x="15892" y="1800"/>
                    <a:pt x="16317" y="2116"/>
                    <a:pt x="16564" y="2645"/>
                  </a:cubicBezTo>
                  <a:lnTo>
                    <a:pt x="19917" y="9845"/>
                  </a:lnTo>
                  <a:cubicBezTo>
                    <a:pt x="20188" y="10425"/>
                    <a:pt x="20188" y="11174"/>
                    <a:pt x="19918" y="11754"/>
                  </a:cubicBezTo>
                  <a:moveTo>
                    <a:pt x="21055" y="8891"/>
                  </a:moveTo>
                  <a:lnTo>
                    <a:pt x="17701" y="1691"/>
                  </a:lnTo>
                  <a:cubicBezTo>
                    <a:pt x="17211" y="639"/>
                    <a:pt x="16352" y="0"/>
                    <a:pt x="15427" y="0"/>
                  </a:cubicBezTo>
                  <a:lnTo>
                    <a:pt x="2683" y="0"/>
                  </a:lnTo>
                  <a:cubicBezTo>
                    <a:pt x="1201" y="0"/>
                    <a:pt x="0" y="1611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1201" y="21599"/>
                    <a:pt x="2683" y="21599"/>
                  </a:cubicBezTo>
                  <a:lnTo>
                    <a:pt x="15427" y="21599"/>
                  </a:lnTo>
                  <a:cubicBezTo>
                    <a:pt x="16352" y="21599"/>
                    <a:pt x="17211" y="20960"/>
                    <a:pt x="17701" y="19908"/>
                  </a:cubicBezTo>
                  <a:lnTo>
                    <a:pt x="21055" y="12708"/>
                  </a:lnTo>
                  <a:cubicBezTo>
                    <a:pt x="21600" y="11541"/>
                    <a:pt x="21600" y="10059"/>
                    <a:pt x="21055" y="889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119">
              <a:extLst>
                <a:ext uri="{FF2B5EF4-FFF2-40B4-BE49-F238E27FC236}">
                  <a16:creationId xmlns="" xmlns:a16="http://schemas.microsoft.com/office/drawing/2014/main" id="{AE428D77-589F-4744-A960-05EB0FD06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4670" y="2503457"/>
              <a:ext cx="65469" cy="654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0"/>
                  </a:moveTo>
                  <a:cubicBezTo>
                    <a:pt x="6825" y="18000"/>
                    <a:pt x="3600" y="14774"/>
                    <a:pt x="3600" y="10800"/>
                  </a:cubicBezTo>
                  <a:cubicBezTo>
                    <a:pt x="3600" y="6825"/>
                    <a:pt x="6825" y="3600"/>
                    <a:pt x="10800" y="3600"/>
                  </a:cubicBezTo>
                  <a:cubicBezTo>
                    <a:pt x="14774" y="3600"/>
                    <a:pt x="17999" y="6825"/>
                    <a:pt x="17999" y="10800"/>
                  </a:cubicBezTo>
                  <a:cubicBezTo>
                    <a:pt x="17999" y="14774"/>
                    <a:pt x="14774" y="18000"/>
                    <a:pt x="10800" y="18000"/>
                  </a:cubicBezTo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6"/>
                    <a:pt x="4833" y="21599"/>
                    <a:pt x="10800" y="21599"/>
                  </a:cubicBezTo>
                  <a:cubicBezTo>
                    <a:pt x="16766" y="21599"/>
                    <a:pt x="21600" y="16766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4" name="Group 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E28D7209-CE50-4528-8DCE-84DDB64E0B24}"/>
              </a:ext>
            </a:extLst>
          </p:cNvPr>
          <p:cNvGrpSpPr/>
          <p:nvPr/>
        </p:nvGrpSpPr>
        <p:grpSpPr>
          <a:xfrm>
            <a:off x="5502944" y="3142560"/>
            <a:ext cx="1874899" cy="1344303"/>
            <a:chOff x="5502944" y="3536260"/>
            <a:chExt cx="1874899" cy="1344303"/>
          </a:xfrm>
        </p:grpSpPr>
        <p:sp>
          <p:nvSpPr>
            <p:cNvPr id="15" name="Arrow: Right 14">
              <a:extLst>
                <a:ext uri="{FF2B5EF4-FFF2-40B4-BE49-F238E27FC236}">
                  <a16:creationId xmlns="" xmlns:a16="http://schemas.microsoft.com/office/drawing/2014/main" id="{B200B70F-F498-4CAC-9B47-0A2CA52FF64F}"/>
                </a:ext>
              </a:extLst>
            </p:cNvPr>
            <p:cNvSpPr/>
            <p:nvPr/>
          </p:nvSpPr>
          <p:spPr>
            <a:xfrm>
              <a:off x="5502944" y="3536260"/>
              <a:ext cx="1874899" cy="1344303"/>
            </a:xfrm>
            <a:prstGeom prst="rightArrow">
              <a:avLst>
                <a:gd name="adj1" fmla="val 64250"/>
                <a:gd name="adj2" fmla="val 50000"/>
              </a:avLst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AutoShape 112">
              <a:extLst>
                <a:ext uri="{FF2B5EF4-FFF2-40B4-BE49-F238E27FC236}">
                  <a16:creationId xmlns="" xmlns:a16="http://schemas.microsoft.com/office/drawing/2014/main" id="{73B38097-2EC3-4DA5-99AF-F26BA7AE8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433" y="4021987"/>
              <a:ext cx="348175" cy="348769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" name="Group 4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01DA2B97-4D25-4FE2-A487-843FB553AA97}"/>
              </a:ext>
            </a:extLst>
          </p:cNvPr>
          <p:cNvGrpSpPr/>
          <p:nvPr/>
        </p:nvGrpSpPr>
        <p:grpSpPr>
          <a:xfrm>
            <a:off x="4829292" y="3992352"/>
            <a:ext cx="1874899" cy="1525268"/>
            <a:chOff x="4829292" y="4386052"/>
            <a:chExt cx="1874899" cy="1525268"/>
          </a:xfrm>
        </p:grpSpPr>
        <p:sp>
          <p:nvSpPr>
            <p:cNvPr id="16" name="Arrow: Right 15">
              <a:extLst>
                <a:ext uri="{FF2B5EF4-FFF2-40B4-BE49-F238E27FC236}">
                  <a16:creationId xmlns="" xmlns:a16="http://schemas.microsoft.com/office/drawing/2014/main" id="{03C8B0C0-1853-41D5-9F0F-A0EB0DA89F69}"/>
                </a:ext>
              </a:extLst>
            </p:cNvPr>
            <p:cNvSpPr/>
            <p:nvPr/>
          </p:nvSpPr>
          <p:spPr>
            <a:xfrm flipH="1">
              <a:off x="4829292" y="4386052"/>
              <a:ext cx="1874899" cy="1344303"/>
            </a:xfrm>
            <a:prstGeom prst="rightArrow">
              <a:avLst>
                <a:gd name="adj1" fmla="val 64250"/>
                <a:gd name="adj2" fmla="val 50000"/>
              </a:avLst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="" xmlns:a16="http://schemas.microsoft.com/office/drawing/2014/main" id="{E7BFA735-9FF7-4AF1-83D6-F015EA337CDA}"/>
                </a:ext>
              </a:extLst>
            </p:cNvPr>
            <p:cNvSpPr/>
            <p:nvPr/>
          </p:nvSpPr>
          <p:spPr>
            <a:xfrm flipV="1">
              <a:off x="6239296" y="5466214"/>
              <a:ext cx="445106" cy="445106"/>
            </a:xfrm>
            <a:prstGeom prst="rtTriangle">
              <a:avLst/>
            </a:prstGeom>
            <a:solidFill>
              <a:schemeClr val="accent5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AutoShape 117">
              <a:extLst>
                <a:ext uri="{FF2B5EF4-FFF2-40B4-BE49-F238E27FC236}">
                  <a16:creationId xmlns="" xmlns:a16="http://schemas.microsoft.com/office/drawing/2014/main" id="{C953ED59-3678-444D-B435-58822A35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433" y="4954178"/>
              <a:ext cx="348175" cy="261280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5" name="Group 34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C61D3EFD-73C5-45FC-95DC-ABC19B5649B2}"/>
              </a:ext>
            </a:extLst>
          </p:cNvPr>
          <p:cNvGrpSpPr/>
          <p:nvPr/>
        </p:nvGrpSpPr>
        <p:grpSpPr>
          <a:xfrm>
            <a:off x="7648495" y="1668604"/>
            <a:ext cx="2785730" cy="882305"/>
            <a:chOff x="7703087" y="1884880"/>
            <a:chExt cx="2785730" cy="882305"/>
          </a:xfrm>
          <a:effectLst/>
        </p:grpSpPr>
        <p:sp>
          <p:nvSpPr>
            <p:cNvPr id="33" name="Rectangle: Rounded Corners 32">
              <a:extLst>
                <a:ext uri="{FF2B5EF4-FFF2-40B4-BE49-F238E27FC236}">
                  <a16:creationId xmlns="" xmlns:a16="http://schemas.microsoft.com/office/drawing/2014/main" id="{BE423408-F856-4643-A5D7-7EC3E3A2B88F}"/>
                </a:ext>
              </a:extLst>
            </p:cNvPr>
            <p:cNvSpPr/>
            <p:nvPr/>
          </p:nvSpPr>
          <p:spPr>
            <a:xfrm>
              <a:off x="7703087" y="1884880"/>
              <a:ext cx="2785730" cy="882305"/>
            </a:xfrm>
            <a:prstGeom prst="roundRect">
              <a:avLst>
                <a:gd name="adj" fmla="val 7967"/>
              </a:avLst>
            </a:prstGeom>
            <a:ln>
              <a:noFill/>
            </a:ln>
            <a:effectLst>
              <a:outerShdw blurRad="292100" dist="3429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E968B306-55C0-441C-9FCB-2359C0BF46C3}"/>
                </a:ext>
              </a:extLst>
            </p:cNvPr>
            <p:cNvGrpSpPr/>
            <p:nvPr/>
          </p:nvGrpSpPr>
          <p:grpSpPr>
            <a:xfrm>
              <a:off x="8052111" y="1927546"/>
              <a:ext cx="2137387" cy="788419"/>
              <a:chOff x="8030845" y="1927546"/>
              <a:chExt cx="2137387" cy="788419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id="{176D1FDA-C39D-44CC-A0A5-5B803C326FCA}"/>
                  </a:ext>
                </a:extLst>
              </p:cNvPr>
              <p:cNvSpPr/>
              <p:nvPr/>
            </p:nvSpPr>
            <p:spPr>
              <a:xfrm>
                <a:off x="8030845" y="2180434"/>
                <a:ext cx="2137387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</a:rPr>
                  <a:t>点击输入简要文本内容，文字内容需概况精炼的说</a:t>
                </a: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</a:rPr>
                  <a:t>明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</a:rPr>
                  <a:t>…</a:t>
                </a:r>
                <a:endParaRPr 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7C4D009A-7B67-43EF-AFC4-52502F1921B9}"/>
                  </a:ext>
                </a:extLst>
              </p:cNvPr>
              <p:cNvSpPr/>
              <p:nvPr/>
            </p:nvSpPr>
            <p:spPr>
              <a:xfrm>
                <a:off x="8030845" y="1927546"/>
                <a:ext cx="2137387" cy="313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输入标题</a:t>
                </a:r>
                <a:endPara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6" name="Group 3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72A5D617-0F89-4D9E-A2B5-A2C7AD6DF264}"/>
              </a:ext>
            </a:extLst>
          </p:cNvPr>
          <p:cNvGrpSpPr/>
          <p:nvPr/>
        </p:nvGrpSpPr>
        <p:grpSpPr>
          <a:xfrm>
            <a:off x="7648495" y="3361518"/>
            <a:ext cx="2785730" cy="882305"/>
            <a:chOff x="7703087" y="1884880"/>
            <a:chExt cx="2785730" cy="882305"/>
          </a:xfrm>
          <a:effectLst/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4576BB73-979F-4CAC-BBA5-4C1F701D46DB}"/>
                </a:ext>
              </a:extLst>
            </p:cNvPr>
            <p:cNvSpPr/>
            <p:nvPr/>
          </p:nvSpPr>
          <p:spPr>
            <a:xfrm>
              <a:off x="7703087" y="1884880"/>
              <a:ext cx="2785730" cy="882305"/>
            </a:xfrm>
            <a:prstGeom prst="roundRect">
              <a:avLst>
                <a:gd name="adj" fmla="val 7967"/>
              </a:avLst>
            </a:prstGeom>
            <a:solidFill>
              <a:schemeClr val="accent3"/>
            </a:solidFill>
            <a:ln>
              <a:noFill/>
            </a:ln>
            <a:effectLst>
              <a:outerShdw blurRad="292100" dist="3429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="" xmlns:a16="http://schemas.microsoft.com/office/drawing/2014/main" id="{4DACDA74-2A35-41CB-94E2-C275F88C3D5C}"/>
                </a:ext>
              </a:extLst>
            </p:cNvPr>
            <p:cNvGrpSpPr/>
            <p:nvPr/>
          </p:nvGrpSpPr>
          <p:grpSpPr>
            <a:xfrm>
              <a:off x="8052111" y="1927546"/>
              <a:ext cx="2137387" cy="788419"/>
              <a:chOff x="8030845" y="1927546"/>
              <a:chExt cx="2137387" cy="788419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id="{115242E1-05AF-4D75-98FB-51D4A082BFCC}"/>
                  </a:ext>
                </a:extLst>
              </p:cNvPr>
              <p:cNvSpPr/>
              <p:nvPr/>
            </p:nvSpPr>
            <p:spPr>
              <a:xfrm>
                <a:off x="8030845" y="2180434"/>
                <a:ext cx="2137387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</a:rPr>
                  <a:t>点击输入简要文本内容，文字内容需概况精炼的说</a:t>
                </a: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</a:rPr>
                  <a:t>明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</a:rPr>
                  <a:t>…</a:t>
                </a:r>
                <a:endParaRPr 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="" xmlns:a16="http://schemas.microsoft.com/office/drawing/2014/main" id="{A3E69090-D670-4F13-AEA8-316F13536A23}"/>
                  </a:ext>
                </a:extLst>
              </p:cNvPr>
              <p:cNvSpPr/>
              <p:nvPr/>
            </p:nvSpPr>
            <p:spPr>
              <a:xfrm>
                <a:off x="8030845" y="1927546"/>
                <a:ext cx="2137387" cy="313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输入标题</a:t>
                </a:r>
                <a:endPara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1" name="Group 4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4BEC4AC7-ADA5-4877-814D-AA70B8AF4891}"/>
              </a:ext>
            </a:extLst>
          </p:cNvPr>
          <p:cNvGrpSpPr/>
          <p:nvPr/>
        </p:nvGrpSpPr>
        <p:grpSpPr>
          <a:xfrm>
            <a:off x="1786744" y="2479107"/>
            <a:ext cx="2785730" cy="882305"/>
            <a:chOff x="7703087" y="1884880"/>
            <a:chExt cx="2785730" cy="882305"/>
          </a:xfrm>
          <a:effectLst/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E36C5315-E2B9-4475-88E5-24BB220D7283}"/>
                </a:ext>
              </a:extLst>
            </p:cNvPr>
            <p:cNvSpPr/>
            <p:nvPr/>
          </p:nvSpPr>
          <p:spPr>
            <a:xfrm>
              <a:off x="7703087" y="1884880"/>
              <a:ext cx="2785730" cy="882305"/>
            </a:xfrm>
            <a:prstGeom prst="roundRect">
              <a:avLst>
                <a:gd name="adj" fmla="val 79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92100" dist="3429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="" xmlns:a16="http://schemas.microsoft.com/office/drawing/2014/main" id="{5348E951-5829-48DB-90EE-702758782E5D}"/>
                </a:ext>
              </a:extLst>
            </p:cNvPr>
            <p:cNvGrpSpPr/>
            <p:nvPr/>
          </p:nvGrpSpPr>
          <p:grpSpPr>
            <a:xfrm>
              <a:off x="8052111" y="1927546"/>
              <a:ext cx="2436706" cy="788419"/>
              <a:chOff x="8030845" y="1927546"/>
              <a:chExt cx="2436706" cy="788419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id="{3C20611A-2843-45E7-AFA9-A42D4712B106}"/>
                  </a:ext>
                </a:extLst>
              </p:cNvPr>
              <p:cNvSpPr/>
              <p:nvPr/>
            </p:nvSpPr>
            <p:spPr>
              <a:xfrm>
                <a:off x="8030845" y="2180434"/>
                <a:ext cx="2436706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</a:rPr>
                  <a:t>点击输入简要文本内容，文字内容需概况精炼的说明</a:t>
                </a: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</a:rPr>
                  <a:t>该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</a:rPr>
                  <a:t>…</a:t>
                </a:r>
                <a:endParaRPr 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id="{118C3D43-B0BF-4436-ABC5-EE3B51A93254}"/>
                  </a:ext>
                </a:extLst>
              </p:cNvPr>
              <p:cNvSpPr/>
              <p:nvPr/>
            </p:nvSpPr>
            <p:spPr>
              <a:xfrm>
                <a:off x="8030845" y="1927546"/>
                <a:ext cx="2137387" cy="313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输</a:t>
                </a:r>
                <a:r>
                  <a:rPr lang="zh-CN" altLang="en-US" sz="12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入标题</a:t>
                </a:r>
                <a:endPara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6" name="Group 4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653D0265-61B1-4074-A98A-C4A9AD5DCB25}"/>
              </a:ext>
            </a:extLst>
          </p:cNvPr>
          <p:cNvGrpSpPr/>
          <p:nvPr/>
        </p:nvGrpSpPr>
        <p:grpSpPr>
          <a:xfrm>
            <a:off x="1786744" y="4223350"/>
            <a:ext cx="2785730" cy="882305"/>
            <a:chOff x="7703087" y="1884880"/>
            <a:chExt cx="2785730" cy="882305"/>
          </a:xfrm>
          <a:effectLst/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BE64A6A5-2AC9-477A-AC62-8589E6A200FA}"/>
                </a:ext>
              </a:extLst>
            </p:cNvPr>
            <p:cNvSpPr/>
            <p:nvPr/>
          </p:nvSpPr>
          <p:spPr>
            <a:xfrm>
              <a:off x="7703087" y="1884880"/>
              <a:ext cx="2785730" cy="882305"/>
            </a:xfrm>
            <a:prstGeom prst="roundRect">
              <a:avLst>
                <a:gd name="adj" fmla="val 7967"/>
              </a:avLst>
            </a:prstGeom>
            <a:solidFill>
              <a:schemeClr val="accent5"/>
            </a:solidFill>
            <a:ln>
              <a:noFill/>
            </a:ln>
            <a:effectLst>
              <a:outerShdw blurRad="292100" dist="3429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="" xmlns:a16="http://schemas.microsoft.com/office/drawing/2014/main" id="{5C0A8C26-ABCB-4298-8935-766895A5533D}"/>
                </a:ext>
              </a:extLst>
            </p:cNvPr>
            <p:cNvGrpSpPr/>
            <p:nvPr/>
          </p:nvGrpSpPr>
          <p:grpSpPr>
            <a:xfrm>
              <a:off x="8052111" y="1927546"/>
              <a:ext cx="2137387" cy="788419"/>
              <a:chOff x="8030845" y="1927546"/>
              <a:chExt cx="2137387" cy="788419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="" xmlns:a16="http://schemas.microsoft.com/office/drawing/2014/main" id="{314AE2F6-4629-47D6-9423-2D8D80A80D0B}"/>
                  </a:ext>
                </a:extLst>
              </p:cNvPr>
              <p:cNvSpPr/>
              <p:nvPr/>
            </p:nvSpPr>
            <p:spPr>
              <a:xfrm>
                <a:off x="8030845" y="2180434"/>
                <a:ext cx="2137387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</a:rPr>
                  <a:t>点击输入简要文本内容，文字内容需概况精炼的</a:t>
                </a: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</a:rPr>
                  <a:t>说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</a:rPr>
                  <a:t>…</a:t>
                </a:r>
                <a:endParaRPr 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="" xmlns:a16="http://schemas.microsoft.com/office/drawing/2014/main" id="{C36BAA26-2A30-4D40-B6B6-FBE0A8C15B7A}"/>
                  </a:ext>
                </a:extLst>
              </p:cNvPr>
              <p:cNvSpPr/>
              <p:nvPr/>
            </p:nvSpPr>
            <p:spPr>
              <a:xfrm>
                <a:off x="8030845" y="1927546"/>
                <a:ext cx="2137387" cy="313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输入标题</a:t>
                </a:r>
                <a:endPara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6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="" xmlns:a16="http://schemas.microsoft.com/office/drawing/2014/main" id="{D30B47B6-D481-4515-A6EA-A0ECCAF6F061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  <p:sp>
        <p:nvSpPr>
          <p:cNvPr id="52" name="Text Placeholder 2">
            <a:extLst>
              <a:ext uri="{FF2B5EF4-FFF2-40B4-BE49-F238E27FC236}">
                <a16:creationId xmlns="" xmlns:a16="http://schemas.microsoft.com/office/drawing/2014/main" id="{2C41FE0C-DD8F-42E9-ABC1-7FE6AF229135}"/>
              </a:ext>
            </a:extLst>
          </p:cNvPr>
          <p:cNvSpPr txBox="1">
            <a:spLocks/>
          </p:cNvSpPr>
          <p:nvPr/>
        </p:nvSpPr>
        <p:spPr>
          <a:xfrm>
            <a:off x="1357298" y="488984"/>
            <a:ext cx="6528622" cy="63391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gradFill flip="none" rotWithShape="1">
                  <a:gsLst>
                    <a:gs pos="0">
                      <a:srgbClr val="082D8C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站酷庆科黄油体" panose="02000803000000020004" pitchFamily="2" charset="-122"/>
                <a:ea typeface="站酷庆科黄油体" panose="02000803000000020004" pitchFamily="2" charset="-122"/>
                <a:cs typeface="Segoe UI" panose="020B0502040204020203" pitchFamily="34" charset="0"/>
              </a:rPr>
              <a:t>单击此处添加标题文本</a:t>
            </a:r>
            <a:endParaRPr lang="id-ID" b="1" dirty="0">
              <a:gradFill flip="none" rotWithShape="1">
                <a:gsLst>
                  <a:gs pos="0">
                    <a:srgbClr val="082D8C"/>
                  </a:gs>
                  <a:gs pos="100000">
                    <a:srgbClr val="30ECF7"/>
                  </a:gs>
                </a:gsLst>
                <a:lin ang="16200000" scaled="1"/>
                <a:tileRect/>
              </a:gradFill>
              <a:latin typeface="站酷庆科黄油体" panose="02000803000000020004" pitchFamily="2" charset="-122"/>
              <a:ea typeface="站酷庆科黄油体" panose="02000803000000020004" pitchFamily="2" charset="-122"/>
              <a:cs typeface="Segoe UI" panose="020B0502040204020203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31801" y="402310"/>
            <a:ext cx="77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Impact" panose="020B0806030902050204" pitchFamily="34" charset="0"/>
                <a:ea typeface="方正兰亭粗黑简体" panose="02000000000000000000" pitchFamily="2" charset="-122"/>
              </a:rPr>
              <a:t>01</a:t>
            </a:r>
            <a:endParaRPr lang="zh-CN" altLang="en-US" sz="3600" b="1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32128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6DBD3CD4-4B3F-4816-8D79-76E62BE1413D}"/>
              </a:ext>
            </a:extLst>
          </p:cNvPr>
          <p:cNvGrpSpPr/>
          <p:nvPr/>
        </p:nvGrpSpPr>
        <p:grpSpPr>
          <a:xfrm>
            <a:off x="4060381" y="1760812"/>
            <a:ext cx="3442131" cy="3182157"/>
            <a:chOff x="4374934" y="2086086"/>
            <a:chExt cx="3442131" cy="3182157"/>
          </a:xfrm>
        </p:grpSpPr>
        <p:sp>
          <p:nvSpPr>
            <p:cNvPr id="36" name="Freeform 6">
              <a:extLst>
                <a:ext uri="{FF2B5EF4-FFF2-40B4-BE49-F238E27FC236}">
                  <a16:creationId xmlns="" xmlns:a16="http://schemas.microsoft.com/office/drawing/2014/main" id="{13606A6C-E942-4F21-BBEF-7BEA32196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4443" y="4518552"/>
              <a:ext cx="1108414" cy="616681"/>
            </a:xfrm>
            <a:custGeom>
              <a:avLst/>
              <a:gdLst>
                <a:gd name="T0" fmla="*/ 0 w 1100"/>
                <a:gd name="T1" fmla="*/ 392 h 612"/>
                <a:gd name="T2" fmla="*/ 972 w 1100"/>
                <a:gd name="T3" fmla="*/ 612 h 612"/>
                <a:gd name="T4" fmla="*/ 972 w 1100"/>
                <a:gd name="T5" fmla="*/ 612 h 612"/>
                <a:gd name="T6" fmla="*/ 1028 w 1100"/>
                <a:gd name="T7" fmla="*/ 538 h 612"/>
                <a:gd name="T8" fmla="*/ 1070 w 1100"/>
                <a:gd name="T9" fmla="*/ 484 h 612"/>
                <a:gd name="T10" fmla="*/ 1088 w 1100"/>
                <a:gd name="T11" fmla="*/ 464 h 612"/>
                <a:gd name="T12" fmla="*/ 1100 w 1100"/>
                <a:gd name="T13" fmla="*/ 452 h 612"/>
                <a:gd name="T14" fmla="*/ 1100 w 1100"/>
                <a:gd name="T15" fmla="*/ 452 h 612"/>
                <a:gd name="T16" fmla="*/ 390 w 1100"/>
                <a:gd name="T17" fmla="*/ 0 h 612"/>
                <a:gd name="T18" fmla="*/ 0 w 1100"/>
                <a:gd name="T19" fmla="*/ 392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0" h="612">
                  <a:moveTo>
                    <a:pt x="0" y="392"/>
                  </a:moveTo>
                  <a:lnTo>
                    <a:pt x="972" y="612"/>
                  </a:lnTo>
                  <a:lnTo>
                    <a:pt x="972" y="612"/>
                  </a:lnTo>
                  <a:lnTo>
                    <a:pt x="1028" y="538"/>
                  </a:lnTo>
                  <a:lnTo>
                    <a:pt x="1070" y="484"/>
                  </a:lnTo>
                  <a:lnTo>
                    <a:pt x="1088" y="464"/>
                  </a:lnTo>
                  <a:lnTo>
                    <a:pt x="1100" y="452"/>
                  </a:lnTo>
                  <a:lnTo>
                    <a:pt x="1100" y="452"/>
                  </a:lnTo>
                  <a:lnTo>
                    <a:pt x="390" y="0"/>
                  </a:lnTo>
                  <a:lnTo>
                    <a:pt x="0" y="39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">
              <a:extLst>
                <a:ext uri="{FF2B5EF4-FFF2-40B4-BE49-F238E27FC236}">
                  <a16:creationId xmlns="" xmlns:a16="http://schemas.microsoft.com/office/drawing/2014/main" id="{F5F2DE52-8D1A-481E-94C5-EAA402BB2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9645" y="3986513"/>
              <a:ext cx="677140" cy="814181"/>
            </a:xfrm>
            <a:custGeom>
              <a:avLst/>
              <a:gdLst>
                <a:gd name="T0" fmla="*/ 0 w 672"/>
                <a:gd name="T1" fmla="*/ 236 h 808"/>
                <a:gd name="T2" fmla="*/ 580 w 672"/>
                <a:gd name="T3" fmla="*/ 808 h 808"/>
                <a:gd name="T4" fmla="*/ 580 w 672"/>
                <a:gd name="T5" fmla="*/ 808 h 808"/>
                <a:gd name="T6" fmla="*/ 620 w 672"/>
                <a:gd name="T7" fmla="*/ 774 h 808"/>
                <a:gd name="T8" fmla="*/ 672 w 672"/>
                <a:gd name="T9" fmla="*/ 724 h 808"/>
                <a:gd name="T10" fmla="*/ 672 w 672"/>
                <a:gd name="T11" fmla="*/ 724 h 808"/>
                <a:gd name="T12" fmla="*/ 440 w 672"/>
                <a:gd name="T13" fmla="*/ 342 h 808"/>
                <a:gd name="T14" fmla="*/ 232 w 672"/>
                <a:gd name="T15" fmla="*/ 0 h 808"/>
                <a:gd name="T16" fmla="*/ 0 w 672"/>
                <a:gd name="T17" fmla="*/ 236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2" h="808">
                  <a:moveTo>
                    <a:pt x="0" y="236"/>
                  </a:moveTo>
                  <a:lnTo>
                    <a:pt x="580" y="808"/>
                  </a:lnTo>
                  <a:lnTo>
                    <a:pt x="580" y="808"/>
                  </a:lnTo>
                  <a:lnTo>
                    <a:pt x="620" y="774"/>
                  </a:lnTo>
                  <a:lnTo>
                    <a:pt x="672" y="724"/>
                  </a:lnTo>
                  <a:lnTo>
                    <a:pt x="672" y="724"/>
                  </a:lnTo>
                  <a:lnTo>
                    <a:pt x="440" y="342"/>
                  </a:lnTo>
                  <a:lnTo>
                    <a:pt x="232" y="0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">
              <a:extLst>
                <a:ext uri="{FF2B5EF4-FFF2-40B4-BE49-F238E27FC236}">
                  <a16:creationId xmlns="" xmlns:a16="http://schemas.microsoft.com/office/drawing/2014/main" id="{EAFD076D-8000-4DD0-A24D-09DC2D5FA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3420" y="3593530"/>
              <a:ext cx="610636" cy="1122521"/>
            </a:xfrm>
            <a:custGeom>
              <a:avLst/>
              <a:gdLst>
                <a:gd name="T0" fmla="*/ 0 w 606"/>
                <a:gd name="T1" fmla="*/ 390 h 1114"/>
                <a:gd name="T2" fmla="*/ 440 w 606"/>
                <a:gd name="T3" fmla="*/ 1114 h 1114"/>
                <a:gd name="T4" fmla="*/ 440 w 606"/>
                <a:gd name="T5" fmla="*/ 1114 h 1114"/>
                <a:gd name="T6" fmla="*/ 506 w 606"/>
                <a:gd name="T7" fmla="*/ 1060 h 1114"/>
                <a:gd name="T8" fmla="*/ 560 w 606"/>
                <a:gd name="T9" fmla="*/ 1014 h 1114"/>
                <a:gd name="T10" fmla="*/ 606 w 606"/>
                <a:gd name="T11" fmla="*/ 980 h 1114"/>
                <a:gd name="T12" fmla="*/ 606 w 606"/>
                <a:gd name="T13" fmla="*/ 980 h 1114"/>
                <a:gd name="T14" fmla="*/ 382 w 606"/>
                <a:gd name="T15" fmla="*/ 0 h 1114"/>
                <a:gd name="T16" fmla="*/ 0 w 606"/>
                <a:gd name="T17" fmla="*/ 39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6" h="1114">
                  <a:moveTo>
                    <a:pt x="0" y="390"/>
                  </a:moveTo>
                  <a:lnTo>
                    <a:pt x="440" y="1114"/>
                  </a:lnTo>
                  <a:lnTo>
                    <a:pt x="440" y="1114"/>
                  </a:lnTo>
                  <a:lnTo>
                    <a:pt x="506" y="1060"/>
                  </a:lnTo>
                  <a:lnTo>
                    <a:pt x="560" y="1014"/>
                  </a:lnTo>
                  <a:lnTo>
                    <a:pt x="606" y="980"/>
                  </a:lnTo>
                  <a:lnTo>
                    <a:pt x="606" y="980"/>
                  </a:lnTo>
                  <a:lnTo>
                    <a:pt x="382" y="0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3">
              <a:extLst>
                <a:ext uri="{FF2B5EF4-FFF2-40B4-BE49-F238E27FC236}">
                  <a16:creationId xmlns="" xmlns:a16="http://schemas.microsoft.com/office/drawing/2014/main" id="{DC8B4201-BF23-4E8B-8798-B15E1A4A4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7427" y="4224318"/>
              <a:ext cx="876655" cy="749691"/>
            </a:xfrm>
            <a:custGeom>
              <a:avLst/>
              <a:gdLst>
                <a:gd name="T0" fmla="*/ 0 w 870"/>
                <a:gd name="T1" fmla="*/ 292 h 744"/>
                <a:gd name="T2" fmla="*/ 710 w 870"/>
                <a:gd name="T3" fmla="*/ 744 h 744"/>
                <a:gd name="T4" fmla="*/ 710 w 870"/>
                <a:gd name="T5" fmla="*/ 744 h 744"/>
                <a:gd name="T6" fmla="*/ 780 w 870"/>
                <a:gd name="T7" fmla="*/ 670 h 744"/>
                <a:gd name="T8" fmla="*/ 832 w 870"/>
                <a:gd name="T9" fmla="*/ 612 h 744"/>
                <a:gd name="T10" fmla="*/ 870 w 870"/>
                <a:gd name="T11" fmla="*/ 572 h 744"/>
                <a:gd name="T12" fmla="*/ 870 w 870"/>
                <a:gd name="T13" fmla="*/ 572 h 744"/>
                <a:gd name="T14" fmla="*/ 826 w 870"/>
                <a:gd name="T15" fmla="*/ 530 h 744"/>
                <a:gd name="T16" fmla="*/ 752 w 870"/>
                <a:gd name="T17" fmla="*/ 458 h 744"/>
                <a:gd name="T18" fmla="*/ 554 w 870"/>
                <a:gd name="T19" fmla="*/ 264 h 744"/>
                <a:gd name="T20" fmla="*/ 290 w 870"/>
                <a:gd name="T21" fmla="*/ 0 h 744"/>
                <a:gd name="T22" fmla="*/ 0 w 870"/>
                <a:gd name="T23" fmla="*/ 292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0" h="744">
                  <a:moveTo>
                    <a:pt x="0" y="292"/>
                  </a:moveTo>
                  <a:lnTo>
                    <a:pt x="710" y="744"/>
                  </a:lnTo>
                  <a:lnTo>
                    <a:pt x="710" y="744"/>
                  </a:lnTo>
                  <a:lnTo>
                    <a:pt x="780" y="670"/>
                  </a:lnTo>
                  <a:lnTo>
                    <a:pt x="832" y="612"/>
                  </a:lnTo>
                  <a:lnTo>
                    <a:pt x="870" y="572"/>
                  </a:lnTo>
                  <a:lnTo>
                    <a:pt x="870" y="572"/>
                  </a:lnTo>
                  <a:lnTo>
                    <a:pt x="826" y="530"/>
                  </a:lnTo>
                  <a:lnTo>
                    <a:pt x="752" y="458"/>
                  </a:lnTo>
                  <a:lnTo>
                    <a:pt x="554" y="264"/>
                  </a:lnTo>
                  <a:lnTo>
                    <a:pt x="290" y="0"/>
                  </a:lnTo>
                  <a:lnTo>
                    <a:pt x="0" y="29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AutoShape 3">
              <a:extLst>
                <a:ext uri="{FF2B5EF4-FFF2-40B4-BE49-F238E27FC236}">
                  <a16:creationId xmlns="" xmlns:a16="http://schemas.microsoft.com/office/drawing/2014/main" id="{03A55BBB-1875-4098-85D7-0D1C33ED22E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374934" y="2086086"/>
              <a:ext cx="3442131" cy="3182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">
              <a:extLst>
                <a:ext uri="{FF2B5EF4-FFF2-40B4-BE49-F238E27FC236}">
                  <a16:creationId xmlns="" xmlns:a16="http://schemas.microsoft.com/office/drawing/2014/main" id="{283CC393-363D-4FCC-98FD-5B38F2730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3878" y="4581026"/>
              <a:ext cx="681171" cy="687217"/>
            </a:xfrm>
            <a:custGeom>
              <a:avLst/>
              <a:gdLst>
                <a:gd name="T0" fmla="*/ 0 w 676"/>
                <a:gd name="T1" fmla="*/ 550 h 682"/>
                <a:gd name="T2" fmla="*/ 0 w 676"/>
                <a:gd name="T3" fmla="*/ 550 h 682"/>
                <a:gd name="T4" fmla="*/ 44 w 676"/>
                <a:gd name="T5" fmla="*/ 492 h 682"/>
                <a:gd name="T6" fmla="*/ 96 w 676"/>
                <a:gd name="T7" fmla="*/ 428 h 682"/>
                <a:gd name="T8" fmla="*/ 164 w 676"/>
                <a:gd name="T9" fmla="*/ 348 h 682"/>
                <a:gd name="T10" fmla="*/ 202 w 676"/>
                <a:gd name="T11" fmla="*/ 306 h 682"/>
                <a:gd name="T12" fmla="*/ 244 w 676"/>
                <a:gd name="T13" fmla="*/ 260 h 682"/>
                <a:gd name="T14" fmla="*/ 290 w 676"/>
                <a:gd name="T15" fmla="*/ 214 h 682"/>
                <a:gd name="T16" fmla="*/ 338 w 676"/>
                <a:gd name="T17" fmla="*/ 168 h 682"/>
                <a:gd name="T18" fmla="*/ 388 w 676"/>
                <a:gd name="T19" fmla="*/ 124 h 682"/>
                <a:gd name="T20" fmla="*/ 438 w 676"/>
                <a:gd name="T21" fmla="*/ 80 h 682"/>
                <a:gd name="T22" fmla="*/ 492 w 676"/>
                <a:gd name="T23" fmla="*/ 38 h 682"/>
                <a:gd name="T24" fmla="*/ 546 w 676"/>
                <a:gd name="T25" fmla="*/ 0 h 682"/>
                <a:gd name="T26" fmla="*/ 546 w 676"/>
                <a:gd name="T27" fmla="*/ 0 h 682"/>
                <a:gd name="T28" fmla="*/ 606 w 676"/>
                <a:gd name="T29" fmla="*/ 270 h 682"/>
                <a:gd name="T30" fmla="*/ 648 w 676"/>
                <a:gd name="T31" fmla="*/ 468 h 682"/>
                <a:gd name="T32" fmla="*/ 674 w 676"/>
                <a:gd name="T33" fmla="*/ 584 h 682"/>
                <a:gd name="T34" fmla="*/ 674 w 676"/>
                <a:gd name="T35" fmla="*/ 584 h 682"/>
                <a:gd name="T36" fmla="*/ 676 w 676"/>
                <a:gd name="T37" fmla="*/ 606 h 682"/>
                <a:gd name="T38" fmla="*/ 676 w 676"/>
                <a:gd name="T39" fmla="*/ 626 h 682"/>
                <a:gd name="T40" fmla="*/ 674 w 676"/>
                <a:gd name="T41" fmla="*/ 642 h 682"/>
                <a:gd name="T42" fmla="*/ 670 w 676"/>
                <a:gd name="T43" fmla="*/ 658 h 682"/>
                <a:gd name="T44" fmla="*/ 666 w 676"/>
                <a:gd name="T45" fmla="*/ 664 h 682"/>
                <a:gd name="T46" fmla="*/ 662 w 676"/>
                <a:gd name="T47" fmla="*/ 670 h 682"/>
                <a:gd name="T48" fmla="*/ 656 w 676"/>
                <a:gd name="T49" fmla="*/ 674 h 682"/>
                <a:gd name="T50" fmla="*/ 650 w 676"/>
                <a:gd name="T51" fmla="*/ 678 h 682"/>
                <a:gd name="T52" fmla="*/ 642 w 676"/>
                <a:gd name="T53" fmla="*/ 680 h 682"/>
                <a:gd name="T54" fmla="*/ 632 w 676"/>
                <a:gd name="T55" fmla="*/ 682 h 682"/>
                <a:gd name="T56" fmla="*/ 624 w 676"/>
                <a:gd name="T57" fmla="*/ 682 h 682"/>
                <a:gd name="T58" fmla="*/ 612 w 676"/>
                <a:gd name="T59" fmla="*/ 680 h 682"/>
                <a:gd name="T60" fmla="*/ 612 w 676"/>
                <a:gd name="T61" fmla="*/ 680 h 682"/>
                <a:gd name="T62" fmla="*/ 490 w 676"/>
                <a:gd name="T63" fmla="*/ 656 h 682"/>
                <a:gd name="T64" fmla="*/ 282 w 676"/>
                <a:gd name="T65" fmla="*/ 612 h 682"/>
                <a:gd name="T66" fmla="*/ 0 w 676"/>
                <a:gd name="T67" fmla="*/ 550 h 682"/>
                <a:gd name="T68" fmla="*/ 0 w 676"/>
                <a:gd name="T69" fmla="*/ 55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76" h="682">
                  <a:moveTo>
                    <a:pt x="0" y="550"/>
                  </a:moveTo>
                  <a:lnTo>
                    <a:pt x="0" y="550"/>
                  </a:lnTo>
                  <a:lnTo>
                    <a:pt x="44" y="492"/>
                  </a:lnTo>
                  <a:lnTo>
                    <a:pt x="96" y="428"/>
                  </a:lnTo>
                  <a:lnTo>
                    <a:pt x="164" y="348"/>
                  </a:lnTo>
                  <a:lnTo>
                    <a:pt x="202" y="306"/>
                  </a:lnTo>
                  <a:lnTo>
                    <a:pt x="244" y="260"/>
                  </a:lnTo>
                  <a:lnTo>
                    <a:pt x="290" y="214"/>
                  </a:lnTo>
                  <a:lnTo>
                    <a:pt x="338" y="168"/>
                  </a:lnTo>
                  <a:lnTo>
                    <a:pt x="388" y="124"/>
                  </a:lnTo>
                  <a:lnTo>
                    <a:pt x="438" y="80"/>
                  </a:lnTo>
                  <a:lnTo>
                    <a:pt x="492" y="38"/>
                  </a:lnTo>
                  <a:lnTo>
                    <a:pt x="546" y="0"/>
                  </a:lnTo>
                  <a:lnTo>
                    <a:pt x="546" y="0"/>
                  </a:lnTo>
                  <a:lnTo>
                    <a:pt x="606" y="270"/>
                  </a:lnTo>
                  <a:lnTo>
                    <a:pt x="648" y="468"/>
                  </a:lnTo>
                  <a:lnTo>
                    <a:pt x="674" y="584"/>
                  </a:lnTo>
                  <a:lnTo>
                    <a:pt x="674" y="584"/>
                  </a:lnTo>
                  <a:lnTo>
                    <a:pt x="676" y="606"/>
                  </a:lnTo>
                  <a:lnTo>
                    <a:pt x="676" y="626"/>
                  </a:lnTo>
                  <a:lnTo>
                    <a:pt x="674" y="642"/>
                  </a:lnTo>
                  <a:lnTo>
                    <a:pt x="670" y="658"/>
                  </a:lnTo>
                  <a:lnTo>
                    <a:pt x="666" y="664"/>
                  </a:lnTo>
                  <a:lnTo>
                    <a:pt x="662" y="670"/>
                  </a:lnTo>
                  <a:lnTo>
                    <a:pt x="656" y="674"/>
                  </a:lnTo>
                  <a:lnTo>
                    <a:pt x="650" y="678"/>
                  </a:lnTo>
                  <a:lnTo>
                    <a:pt x="642" y="680"/>
                  </a:lnTo>
                  <a:lnTo>
                    <a:pt x="632" y="682"/>
                  </a:lnTo>
                  <a:lnTo>
                    <a:pt x="624" y="682"/>
                  </a:lnTo>
                  <a:lnTo>
                    <a:pt x="612" y="680"/>
                  </a:lnTo>
                  <a:lnTo>
                    <a:pt x="612" y="680"/>
                  </a:lnTo>
                  <a:lnTo>
                    <a:pt x="490" y="656"/>
                  </a:lnTo>
                  <a:lnTo>
                    <a:pt x="282" y="612"/>
                  </a:lnTo>
                  <a:lnTo>
                    <a:pt x="0" y="550"/>
                  </a:lnTo>
                  <a:lnTo>
                    <a:pt x="0" y="5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71500" dist="254000" dir="2700000" algn="tl" rotWithShape="0">
                <a:prstClr val="black">
                  <a:alpha val="15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="" xmlns:a16="http://schemas.microsoft.com/office/drawing/2014/main" id="{2F6AC170-ED45-48CE-9019-4F3E7FB0C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4934" y="2954680"/>
              <a:ext cx="1382495" cy="1205149"/>
            </a:xfrm>
            <a:custGeom>
              <a:avLst/>
              <a:gdLst>
                <a:gd name="T0" fmla="*/ 172 w 1372"/>
                <a:gd name="T1" fmla="*/ 310 h 1196"/>
                <a:gd name="T2" fmla="*/ 16 w 1372"/>
                <a:gd name="T3" fmla="*/ 690 h 1196"/>
                <a:gd name="T4" fmla="*/ 0 w 1372"/>
                <a:gd name="T5" fmla="*/ 760 h 1196"/>
                <a:gd name="T6" fmla="*/ 14 w 1372"/>
                <a:gd name="T7" fmla="*/ 818 h 1196"/>
                <a:gd name="T8" fmla="*/ 60 w 1372"/>
                <a:gd name="T9" fmla="*/ 870 h 1196"/>
                <a:gd name="T10" fmla="*/ 134 w 1372"/>
                <a:gd name="T11" fmla="*/ 918 h 1196"/>
                <a:gd name="T12" fmla="*/ 278 w 1372"/>
                <a:gd name="T13" fmla="*/ 980 h 1196"/>
                <a:gd name="T14" fmla="*/ 454 w 1372"/>
                <a:gd name="T15" fmla="*/ 1050 h 1196"/>
                <a:gd name="T16" fmla="*/ 796 w 1372"/>
                <a:gd name="T17" fmla="*/ 1196 h 1196"/>
                <a:gd name="T18" fmla="*/ 818 w 1372"/>
                <a:gd name="T19" fmla="*/ 1098 h 1196"/>
                <a:gd name="T20" fmla="*/ 854 w 1372"/>
                <a:gd name="T21" fmla="*/ 1002 h 1196"/>
                <a:gd name="T22" fmla="*/ 882 w 1372"/>
                <a:gd name="T23" fmla="*/ 960 h 1196"/>
                <a:gd name="T24" fmla="*/ 924 w 1372"/>
                <a:gd name="T25" fmla="*/ 924 h 1196"/>
                <a:gd name="T26" fmla="*/ 978 w 1372"/>
                <a:gd name="T27" fmla="*/ 904 h 1196"/>
                <a:gd name="T28" fmla="*/ 1010 w 1372"/>
                <a:gd name="T29" fmla="*/ 904 h 1196"/>
                <a:gd name="T30" fmla="*/ 1044 w 1372"/>
                <a:gd name="T31" fmla="*/ 918 h 1196"/>
                <a:gd name="T32" fmla="*/ 1080 w 1372"/>
                <a:gd name="T33" fmla="*/ 948 h 1196"/>
                <a:gd name="T34" fmla="*/ 1168 w 1372"/>
                <a:gd name="T35" fmla="*/ 1004 h 1196"/>
                <a:gd name="T36" fmla="*/ 1230 w 1372"/>
                <a:gd name="T37" fmla="*/ 1022 h 1196"/>
                <a:gd name="T38" fmla="*/ 1290 w 1372"/>
                <a:gd name="T39" fmla="*/ 1014 h 1196"/>
                <a:gd name="T40" fmla="*/ 1342 w 1372"/>
                <a:gd name="T41" fmla="*/ 966 h 1196"/>
                <a:gd name="T42" fmla="*/ 1364 w 1372"/>
                <a:gd name="T43" fmla="*/ 920 h 1196"/>
                <a:gd name="T44" fmla="*/ 1370 w 1372"/>
                <a:gd name="T45" fmla="*/ 860 h 1196"/>
                <a:gd name="T46" fmla="*/ 1354 w 1372"/>
                <a:gd name="T47" fmla="*/ 812 h 1196"/>
                <a:gd name="T48" fmla="*/ 1324 w 1372"/>
                <a:gd name="T49" fmla="*/ 778 h 1196"/>
                <a:gd name="T50" fmla="*/ 1282 w 1372"/>
                <a:gd name="T51" fmla="*/ 756 h 1196"/>
                <a:gd name="T52" fmla="*/ 1228 w 1372"/>
                <a:gd name="T53" fmla="*/ 750 h 1196"/>
                <a:gd name="T54" fmla="*/ 1134 w 1372"/>
                <a:gd name="T55" fmla="*/ 730 h 1196"/>
                <a:gd name="T56" fmla="*/ 1082 w 1372"/>
                <a:gd name="T57" fmla="*/ 706 h 1196"/>
                <a:gd name="T58" fmla="*/ 1048 w 1372"/>
                <a:gd name="T59" fmla="*/ 664 h 1196"/>
                <a:gd name="T60" fmla="*/ 1042 w 1372"/>
                <a:gd name="T61" fmla="*/ 626 h 1196"/>
                <a:gd name="T62" fmla="*/ 1044 w 1372"/>
                <a:gd name="T63" fmla="*/ 564 h 1196"/>
                <a:gd name="T64" fmla="*/ 1068 w 1372"/>
                <a:gd name="T65" fmla="*/ 480 h 1196"/>
                <a:gd name="T66" fmla="*/ 1128 w 1372"/>
                <a:gd name="T67" fmla="*/ 376 h 1196"/>
                <a:gd name="T68" fmla="*/ 1148 w 1372"/>
                <a:gd name="T69" fmla="*/ 356 h 1196"/>
                <a:gd name="T70" fmla="*/ 1032 w 1372"/>
                <a:gd name="T71" fmla="*/ 280 h 1196"/>
                <a:gd name="T72" fmla="*/ 930 w 1372"/>
                <a:gd name="T73" fmla="*/ 236 h 1196"/>
                <a:gd name="T74" fmla="*/ 888 w 1372"/>
                <a:gd name="T75" fmla="*/ 232 h 1196"/>
                <a:gd name="T76" fmla="*/ 852 w 1372"/>
                <a:gd name="T77" fmla="*/ 238 h 1196"/>
                <a:gd name="T78" fmla="*/ 824 w 1372"/>
                <a:gd name="T79" fmla="*/ 254 h 1196"/>
                <a:gd name="T80" fmla="*/ 802 w 1372"/>
                <a:gd name="T81" fmla="*/ 280 h 1196"/>
                <a:gd name="T82" fmla="*/ 776 w 1372"/>
                <a:gd name="T83" fmla="*/ 370 h 1196"/>
                <a:gd name="T84" fmla="*/ 768 w 1372"/>
                <a:gd name="T85" fmla="*/ 434 h 1196"/>
                <a:gd name="T86" fmla="*/ 744 w 1372"/>
                <a:gd name="T87" fmla="*/ 494 h 1196"/>
                <a:gd name="T88" fmla="*/ 706 w 1372"/>
                <a:gd name="T89" fmla="*/ 540 h 1196"/>
                <a:gd name="T90" fmla="*/ 658 w 1372"/>
                <a:gd name="T91" fmla="*/ 566 h 1196"/>
                <a:gd name="T92" fmla="*/ 606 w 1372"/>
                <a:gd name="T93" fmla="*/ 574 h 1196"/>
                <a:gd name="T94" fmla="*/ 558 w 1372"/>
                <a:gd name="T95" fmla="*/ 556 h 1196"/>
                <a:gd name="T96" fmla="*/ 532 w 1372"/>
                <a:gd name="T97" fmla="*/ 534 h 1196"/>
                <a:gd name="T98" fmla="*/ 502 w 1372"/>
                <a:gd name="T99" fmla="*/ 492 h 1196"/>
                <a:gd name="T100" fmla="*/ 488 w 1372"/>
                <a:gd name="T101" fmla="*/ 448 h 1196"/>
                <a:gd name="T102" fmla="*/ 486 w 1372"/>
                <a:gd name="T103" fmla="*/ 402 h 1196"/>
                <a:gd name="T104" fmla="*/ 496 w 1372"/>
                <a:gd name="T105" fmla="*/ 358 h 1196"/>
                <a:gd name="T106" fmla="*/ 512 w 1372"/>
                <a:gd name="T107" fmla="*/ 334 h 1196"/>
                <a:gd name="T108" fmla="*/ 586 w 1372"/>
                <a:gd name="T109" fmla="*/ 234 h 1196"/>
                <a:gd name="T110" fmla="*/ 602 w 1372"/>
                <a:gd name="T111" fmla="*/ 192 h 1196"/>
                <a:gd name="T112" fmla="*/ 600 w 1372"/>
                <a:gd name="T113" fmla="*/ 152 h 1196"/>
                <a:gd name="T114" fmla="*/ 586 w 1372"/>
                <a:gd name="T115" fmla="*/ 124 h 1196"/>
                <a:gd name="T116" fmla="*/ 552 w 1372"/>
                <a:gd name="T117" fmla="*/ 86 h 1196"/>
                <a:gd name="T118" fmla="*/ 468 w 1372"/>
                <a:gd name="T119" fmla="*/ 36 h 1196"/>
                <a:gd name="T120" fmla="*/ 346 w 1372"/>
                <a:gd name="T121" fmla="*/ 2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72" h="1196">
                  <a:moveTo>
                    <a:pt x="302" y="0"/>
                  </a:moveTo>
                  <a:lnTo>
                    <a:pt x="302" y="0"/>
                  </a:lnTo>
                  <a:lnTo>
                    <a:pt x="172" y="310"/>
                  </a:lnTo>
                  <a:lnTo>
                    <a:pt x="76" y="544"/>
                  </a:lnTo>
                  <a:lnTo>
                    <a:pt x="16" y="690"/>
                  </a:lnTo>
                  <a:lnTo>
                    <a:pt x="16" y="690"/>
                  </a:lnTo>
                  <a:lnTo>
                    <a:pt x="6" y="714"/>
                  </a:lnTo>
                  <a:lnTo>
                    <a:pt x="2" y="738"/>
                  </a:lnTo>
                  <a:lnTo>
                    <a:pt x="0" y="760"/>
                  </a:lnTo>
                  <a:lnTo>
                    <a:pt x="2" y="780"/>
                  </a:lnTo>
                  <a:lnTo>
                    <a:pt x="6" y="800"/>
                  </a:lnTo>
                  <a:lnTo>
                    <a:pt x="14" y="818"/>
                  </a:lnTo>
                  <a:lnTo>
                    <a:pt x="26" y="836"/>
                  </a:lnTo>
                  <a:lnTo>
                    <a:pt x="42" y="854"/>
                  </a:lnTo>
                  <a:lnTo>
                    <a:pt x="60" y="870"/>
                  </a:lnTo>
                  <a:lnTo>
                    <a:pt x="80" y="886"/>
                  </a:lnTo>
                  <a:lnTo>
                    <a:pt x="106" y="902"/>
                  </a:lnTo>
                  <a:lnTo>
                    <a:pt x="134" y="918"/>
                  </a:lnTo>
                  <a:lnTo>
                    <a:pt x="164" y="934"/>
                  </a:lnTo>
                  <a:lnTo>
                    <a:pt x="200" y="948"/>
                  </a:lnTo>
                  <a:lnTo>
                    <a:pt x="278" y="980"/>
                  </a:lnTo>
                  <a:lnTo>
                    <a:pt x="278" y="980"/>
                  </a:lnTo>
                  <a:lnTo>
                    <a:pt x="366" y="1014"/>
                  </a:lnTo>
                  <a:lnTo>
                    <a:pt x="454" y="1050"/>
                  </a:lnTo>
                  <a:lnTo>
                    <a:pt x="622" y="1120"/>
                  </a:lnTo>
                  <a:lnTo>
                    <a:pt x="796" y="1196"/>
                  </a:lnTo>
                  <a:lnTo>
                    <a:pt x="796" y="1196"/>
                  </a:lnTo>
                  <a:lnTo>
                    <a:pt x="802" y="1166"/>
                  </a:lnTo>
                  <a:lnTo>
                    <a:pt x="808" y="1136"/>
                  </a:lnTo>
                  <a:lnTo>
                    <a:pt x="818" y="1098"/>
                  </a:lnTo>
                  <a:lnTo>
                    <a:pt x="830" y="1058"/>
                  </a:lnTo>
                  <a:lnTo>
                    <a:pt x="846" y="1018"/>
                  </a:lnTo>
                  <a:lnTo>
                    <a:pt x="854" y="1002"/>
                  </a:lnTo>
                  <a:lnTo>
                    <a:pt x="862" y="984"/>
                  </a:lnTo>
                  <a:lnTo>
                    <a:pt x="872" y="970"/>
                  </a:lnTo>
                  <a:lnTo>
                    <a:pt x="882" y="960"/>
                  </a:lnTo>
                  <a:lnTo>
                    <a:pt x="882" y="960"/>
                  </a:lnTo>
                  <a:lnTo>
                    <a:pt x="902" y="940"/>
                  </a:lnTo>
                  <a:lnTo>
                    <a:pt x="924" y="924"/>
                  </a:lnTo>
                  <a:lnTo>
                    <a:pt x="944" y="912"/>
                  </a:lnTo>
                  <a:lnTo>
                    <a:pt x="966" y="906"/>
                  </a:lnTo>
                  <a:lnTo>
                    <a:pt x="978" y="904"/>
                  </a:lnTo>
                  <a:lnTo>
                    <a:pt x="988" y="902"/>
                  </a:lnTo>
                  <a:lnTo>
                    <a:pt x="1000" y="902"/>
                  </a:lnTo>
                  <a:lnTo>
                    <a:pt x="1010" y="904"/>
                  </a:lnTo>
                  <a:lnTo>
                    <a:pt x="1022" y="908"/>
                  </a:lnTo>
                  <a:lnTo>
                    <a:pt x="1032" y="912"/>
                  </a:lnTo>
                  <a:lnTo>
                    <a:pt x="1044" y="918"/>
                  </a:lnTo>
                  <a:lnTo>
                    <a:pt x="1054" y="926"/>
                  </a:lnTo>
                  <a:lnTo>
                    <a:pt x="1054" y="926"/>
                  </a:lnTo>
                  <a:lnTo>
                    <a:pt x="1080" y="948"/>
                  </a:lnTo>
                  <a:lnTo>
                    <a:pt x="1112" y="970"/>
                  </a:lnTo>
                  <a:lnTo>
                    <a:pt x="1148" y="994"/>
                  </a:lnTo>
                  <a:lnTo>
                    <a:pt x="1168" y="1004"/>
                  </a:lnTo>
                  <a:lnTo>
                    <a:pt x="1188" y="1012"/>
                  </a:lnTo>
                  <a:lnTo>
                    <a:pt x="1210" y="1020"/>
                  </a:lnTo>
                  <a:lnTo>
                    <a:pt x="1230" y="1022"/>
                  </a:lnTo>
                  <a:lnTo>
                    <a:pt x="1250" y="1024"/>
                  </a:lnTo>
                  <a:lnTo>
                    <a:pt x="1270" y="1022"/>
                  </a:lnTo>
                  <a:lnTo>
                    <a:pt x="1290" y="1014"/>
                  </a:lnTo>
                  <a:lnTo>
                    <a:pt x="1308" y="1004"/>
                  </a:lnTo>
                  <a:lnTo>
                    <a:pt x="1326" y="988"/>
                  </a:lnTo>
                  <a:lnTo>
                    <a:pt x="1342" y="966"/>
                  </a:lnTo>
                  <a:lnTo>
                    <a:pt x="1342" y="966"/>
                  </a:lnTo>
                  <a:lnTo>
                    <a:pt x="1356" y="942"/>
                  </a:lnTo>
                  <a:lnTo>
                    <a:pt x="1364" y="920"/>
                  </a:lnTo>
                  <a:lnTo>
                    <a:pt x="1370" y="898"/>
                  </a:lnTo>
                  <a:lnTo>
                    <a:pt x="1372" y="880"/>
                  </a:lnTo>
                  <a:lnTo>
                    <a:pt x="1370" y="860"/>
                  </a:lnTo>
                  <a:lnTo>
                    <a:pt x="1366" y="844"/>
                  </a:lnTo>
                  <a:lnTo>
                    <a:pt x="1360" y="828"/>
                  </a:lnTo>
                  <a:lnTo>
                    <a:pt x="1354" y="812"/>
                  </a:lnTo>
                  <a:lnTo>
                    <a:pt x="1344" y="800"/>
                  </a:lnTo>
                  <a:lnTo>
                    <a:pt x="1334" y="788"/>
                  </a:lnTo>
                  <a:lnTo>
                    <a:pt x="1324" y="778"/>
                  </a:lnTo>
                  <a:lnTo>
                    <a:pt x="1312" y="770"/>
                  </a:lnTo>
                  <a:lnTo>
                    <a:pt x="1292" y="758"/>
                  </a:lnTo>
                  <a:lnTo>
                    <a:pt x="1282" y="756"/>
                  </a:lnTo>
                  <a:lnTo>
                    <a:pt x="1276" y="754"/>
                  </a:lnTo>
                  <a:lnTo>
                    <a:pt x="1276" y="754"/>
                  </a:lnTo>
                  <a:lnTo>
                    <a:pt x="1228" y="750"/>
                  </a:lnTo>
                  <a:lnTo>
                    <a:pt x="1192" y="744"/>
                  </a:lnTo>
                  <a:lnTo>
                    <a:pt x="1154" y="736"/>
                  </a:lnTo>
                  <a:lnTo>
                    <a:pt x="1134" y="730"/>
                  </a:lnTo>
                  <a:lnTo>
                    <a:pt x="1116" y="724"/>
                  </a:lnTo>
                  <a:lnTo>
                    <a:pt x="1098" y="716"/>
                  </a:lnTo>
                  <a:lnTo>
                    <a:pt x="1082" y="706"/>
                  </a:lnTo>
                  <a:lnTo>
                    <a:pt x="1068" y="694"/>
                  </a:lnTo>
                  <a:lnTo>
                    <a:pt x="1058" y="680"/>
                  </a:lnTo>
                  <a:lnTo>
                    <a:pt x="1048" y="664"/>
                  </a:lnTo>
                  <a:lnTo>
                    <a:pt x="1044" y="646"/>
                  </a:lnTo>
                  <a:lnTo>
                    <a:pt x="1044" y="646"/>
                  </a:lnTo>
                  <a:lnTo>
                    <a:pt x="1042" y="626"/>
                  </a:lnTo>
                  <a:lnTo>
                    <a:pt x="1040" y="606"/>
                  </a:lnTo>
                  <a:lnTo>
                    <a:pt x="1042" y="586"/>
                  </a:lnTo>
                  <a:lnTo>
                    <a:pt x="1044" y="564"/>
                  </a:lnTo>
                  <a:lnTo>
                    <a:pt x="1048" y="544"/>
                  </a:lnTo>
                  <a:lnTo>
                    <a:pt x="1054" y="522"/>
                  </a:lnTo>
                  <a:lnTo>
                    <a:pt x="1068" y="480"/>
                  </a:lnTo>
                  <a:lnTo>
                    <a:pt x="1086" y="442"/>
                  </a:lnTo>
                  <a:lnTo>
                    <a:pt x="1106" y="406"/>
                  </a:lnTo>
                  <a:lnTo>
                    <a:pt x="1128" y="376"/>
                  </a:lnTo>
                  <a:lnTo>
                    <a:pt x="1138" y="364"/>
                  </a:lnTo>
                  <a:lnTo>
                    <a:pt x="1148" y="356"/>
                  </a:lnTo>
                  <a:lnTo>
                    <a:pt x="1148" y="356"/>
                  </a:lnTo>
                  <a:lnTo>
                    <a:pt x="1108" y="328"/>
                  </a:lnTo>
                  <a:lnTo>
                    <a:pt x="1070" y="302"/>
                  </a:lnTo>
                  <a:lnTo>
                    <a:pt x="1032" y="280"/>
                  </a:lnTo>
                  <a:lnTo>
                    <a:pt x="996" y="262"/>
                  </a:lnTo>
                  <a:lnTo>
                    <a:pt x="962" y="246"/>
                  </a:lnTo>
                  <a:lnTo>
                    <a:pt x="930" y="236"/>
                  </a:lnTo>
                  <a:lnTo>
                    <a:pt x="914" y="234"/>
                  </a:lnTo>
                  <a:lnTo>
                    <a:pt x="900" y="232"/>
                  </a:lnTo>
                  <a:lnTo>
                    <a:pt x="888" y="232"/>
                  </a:lnTo>
                  <a:lnTo>
                    <a:pt x="874" y="232"/>
                  </a:lnTo>
                  <a:lnTo>
                    <a:pt x="874" y="232"/>
                  </a:lnTo>
                  <a:lnTo>
                    <a:pt x="852" y="238"/>
                  </a:lnTo>
                  <a:lnTo>
                    <a:pt x="842" y="242"/>
                  </a:lnTo>
                  <a:lnTo>
                    <a:pt x="832" y="248"/>
                  </a:lnTo>
                  <a:lnTo>
                    <a:pt x="824" y="254"/>
                  </a:lnTo>
                  <a:lnTo>
                    <a:pt x="816" y="262"/>
                  </a:lnTo>
                  <a:lnTo>
                    <a:pt x="808" y="270"/>
                  </a:lnTo>
                  <a:lnTo>
                    <a:pt x="802" y="280"/>
                  </a:lnTo>
                  <a:lnTo>
                    <a:pt x="792" y="304"/>
                  </a:lnTo>
                  <a:lnTo>
                    <a:pt x="782" y="334"/>
                  </a:lnTo>
                  <a:lnTo>
                    <a:pt x="776" y="370"/>
                  </a:lnTo>
                  <a:lnTo>
                    <a:pt x="770" y="412"/>
                  </a:lnTo>
                  <a:lnTo>
                    <a:pt x="770" y="412"/>
                  </a:lnTo>
                  <a:lnTo>
                    <a:pt x="768" y="434"/>
                  </a:lnTo>
                  <a:lnTo>
                    <a:pt x="762" y="456"/>
                  </a:lnTo>
                  <a:lnTo>
                    <a:pt x="754" y="476"/>
                  </a:lnTo>
                  <a:lnTo>
                    <a:pt x="744" y="494"/>
                  </a:lnTo>
                  <a:lnTo>
                    <a:pt x="732" y="510"/>
                  </a:lnTo>
                  <a:lnTo>
                    <a:pt x="720" y="526"/>
                  </a:lnTo>
                  <a:lnTo>
                    <a:pt x="706" y="540"/>
                  </a:lnTo>
                  <a:lnTo>
                    <a:pt x="690" y="550"/>
                  </a:lnTo>
                  <a:lnTo>
                    <a:pt x="674" y="560"/>
                  </a:lnTo>
                  <a:lnTo>
                    <a:pt x="658" y="566"/>
                  </a:lnTo>
                  <a:lnTo>
                    <a:pt x="640" y="572"/>
                  </a:lnTo>
                  <a:lnTo>
                    <a:pt x="624" y="574"/>
                  </a:lnTo>
                  <a:lnTo>
                    <a:pt x="606" y="574"/>
                  </a:lnTo>
                  <a:lnTo>
                    <a:pt x="590" y="570"/>
                  </a:lnTo>
                  <a:lnTo>
                    <a:pt x="574" y="564"/>
                  </a:lnTo>
                  <a:lnTo>
                    <a:pt x="558" y="556"/>
                  </a:lnTo>
                  <a:lnTo>
                    <a:pt x="558" y="556"/>
                  </a:lnTo>
                  <a:lnTo>
                    <a:pt x="544" y="546"/>
                  </a:lnTo>
                  <a:lnTo>
                    <a:pt x="532" y="534"/>
                  </a:lnTo>
                  <a:lnTo>
                    <a:pt x="520" y="520"/>
                  </a:lnTo>
                  <a:lnTo>
                    <a:pt x="510" y="508"/>
                  </a:lnTo>
                  <a:lnTo>
                    <a:pt x="502" y="492"/>
                  </a:lnTo>
                  <a:lnTo>
                    <a:pt x="496" y="478"/>
                  </a:lnTo>
                  <a:lnTo>
                    <a:pt x="492" y="462"/>
                  </a:lnTo>
                  <a:lnTo>
                    <a:pt x="488" y="448"/>
                  </a:lnTo>
                  <a:lnTo>
                    <a:pt x="486" y="432"/>
                  </a:lnTo>
                  <a:lnTo>
                    <a:pt x="484" y="416"/>
                  </a:lnTo>
                  <a:lnTo>
                    <a:pt x="486" y="402"/>
                  </a:lnTo>
                  <a:lnTo>
                    <a:pt x="488" y="386"/>
                  </a:lnTo>
                  <a:lnTo>
                    <a:pt x="492" y="372"/>
                  </a:lnTo>
                  <a:lnTo>
                    <a:pt x="496" y="358"/>
                  </a:lnTo>
                  <a:lnTo>
                    <a:pt x="504" y="346"/>
                  </a:lnTo>
                  <a:lnTo>
                    <a:pt x="512" y="334"/>
                  </a:lnTo>
                  <a:lnTo>
                    <a:pt x="512" y="334"/>
                  </a:lnTo>
                  <a:lnTo>
                    <a:pt x="550" y="286"/>
                  </a:lnTo>
                  <a:lnTo>
                    <a:pt x="570" y="260"/>
                  </a:lnTo>
                  <a:lnTo>
                    <a:pt x="586" y="234"/>
                  </a:lnTo>
                  <a:lnTo>
                    <a:pt x="592" y="220"/>
                  </a:lnTo>
                  <a:lnTo>
                    <a:pt x="598" y="206"/>
                  </a:lnTo>
                  <a:lnTo>
                    <a:pt x="602" y="192"/>
                  </a:lnTo>
                  <a:lnTo>
                    <a:pt x="604" y="180"/>
                  </a:lnTo>
                  <a:lnTo>
                    <a:pt x="602" y="166"/>
                  </a:lnTo>
                  <a:lnTo>
                    <a:pt x="600" y="152"/>
                  </a:lnTo>
                  <a:lnTo>
                    <a:pt x="594" y="138"/>
                  </a:lnTo>
                  <a:lnTo>
                    <a:pt x="586" y="124"/>
                  </a:lnTo>
                  <a:lnTo>
                    <a:pt x="586" y="124"/>
                  </a:lnTo>
                  <a:lnTo>
                    <a:pt x="576" y="112"/>
                  </a:lnTo>
                  <a:lnTo>
                    <a:pt x="564" y="98"/>
                  </a:lnTo>
                  <a:lnTo>
                    <a:pt x="552" y="86"/>
                  </a:lnTo>
                  <a:lnTo>
                    <a:pt x="538" y="76"/>
                  </a:lnTo>
                  <a:lnTo>
                    <a:pt x="504" y="54"/>
                  </a:lnTo>
                  <a:lnTo>
                    <a:pt x="468" y="36"/>
                  </a:lnTo>
                  <a:lnTo>
                    <a:pt x="428" y="22"/>
                  </a:lnTo>
                  <a:lnTo>
                    <a:pt x="388" y="10"/>
                  </a:lnTo>
                  <a:lnTo>
                    <a:pt x="346" y="2"/>
                  </a:lnTo>
                  <a:lnTo>
                    <a:pt x="302" y="0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10">
              <a:extLst>
                <a:ext uri="{FF2B5EF4-FFF2-40B4-BE49-F238E27FC236}">
                  <a16:creationId xmlns="" xmlns:a16="http://schemas.microsoft.com/office/drawing/2014/main" id="{D04442D0-59A7-4799-9043-B5DCC9A53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4472" y="2086086"/>
              <a:ext cx="1434893" cy="1174919"/>
            </a:xfrm>
            <a:custGeom>
              <a:avLst/>
              <a:gdLst>
                <a:gd name="T0" fmla="*/ 232 w 1424"/>
                <a:gd name="T1" fmla="*/ 350 h 1166"/>
                <a:gd name="T2" fmla="*/ 312 w 1424"/>
                <a:gd name="T3" fmla="*/ 478 h 1166"/>
                <a:gd name="T4" fmla="*/ 334 w 1424"/>
                <a:gd name="T5" fmla="*/ 534 h 1166"/>
                <a:gd name="T6" fmla="*/ 334 w 1424"/>
                <a:gd name="T7" fmla="*/ 580 h 1166"/>
                <a:gd name="T8" fmla="*/ 320 w 1424"/>
                <a:gd name="T9" fmla="*/ 632 h 1166"/>
                <a:gd name="T10" fmla="*/ 296 w 1424"/>
                <a:gd name="T11" fmla="*/ 666 h 1166"/>
                <a:gd name="T12" fmla="*/ 254 w 1424"/>
                <a:gd name="T13" fmla="*/ 690 h 1166"/>
                <a:gd name="T14" fmla="*/ 216 w 1424"/>
                <a:gd name="T15" fmla="*/ 700 h 1166"/>
                <a:gd name="T16" fmla="*/ 150 w 1424"/>
                <a:gd name="T17" fmla="*/ 714 h 1166"/>
                <a:gd name="T18" fmla="*/ 88 w 1424"/>
                <a:gd name="T19" fmla="*/ 740 h 1166"/>
                <a:gd name="T20" fmla="*/ 38 w 1424"/>
                <a:gd name="T21" fmla="*/ 778 h 1166"/>
                <a:gd name="T22" fmla="*/ 6 w 1424"/>
                <a:gd name="T23" fmla="*/ 826 h 1166"/>
                <a:gd name="T24" fmla="*/ 2 w 1424"/>
                <a:gd name="T25" fmla="*/ 884 h 1166"/>
                <a:gd name="T26" fmla="*/ 16 w 1424"/>
                <a:gd name="T27" fmla="*/ 924 h 1166"/>
                <a:gd name="T28" fmla="*/ 54 w 1424"/>
                <a:gd name="T29" fmla="*/ 968 h 1166"/>
                <a:gd name="T30" fmla="*/ 104 w 1424"/>
                <a:gd name="T31" fmla="*/ 992 h 1166"/>
                <a:gd name="T32" fmla="*/ 158 w 1424"/>
                <a:gd name="T33" fmla="*/ 996 h 1166"/>
                <a:gd name="T34" fmla="*/ 208 w 1424"/>
                <a:gd name="T35" fmla="*/ 988 h 1166"/>
                <a:gd name="T36" fmla="*/ 244 w 1424"/>
                <a:gd name="T37" fmla="*/ 968 h 1166"/>
                <a:gd name="T38" fmla="*/ 314 w 1424"/>
                <a:gd name="T39" fmla="*/ 908 h 1166"/>
                <a:gd name="T40" fmla="*/ 372 w 1424"/>
                <a:gd name="T41" fmla="*/ 872 h 1166"/>
                <a:gd name="T42" fmla="*/ 414 w 1424"/>
                <a:gd name="T43" fmla="*/ 864 h 1166"/>
                <a:gd name="T44" fmla="*/ 452 w 1424"/>
                <a:gd name="T45" fmla="*/ 882 h 1166"/>
                <a:gd name="T46" fmla="*/ 498 w 1424"/>
                <a:gd name="T47" fmla="*/ 942 h 1166"/>
                <a:gd name="T48" fmla="*/ 554 w 1424"/>
                <a:gd name="T49" fmla="*/ 1056 h 1166"/>
                <a:gd name="T50" fmla="*/ 582 w 1424"/>
                <a:gd name="T51" fmla="*/ 1166 h 1166"/>
                <a:gd name="T52" fmla="*/ 662 w 1424"/>
                <a:gd name="T53" fmla="*/ 1152 h 1166"/>
                <a:gd name="T54" fmla="*/ 776 w 1424"/>
                <a:gd name="T55" fmla="*/ 1108 h 1166"/>
                <a:gd name="T56" fmla="*/ 840 w 1424"/>
                <a:gd name="T57" fmla="*/ 1062 h 1166"/>
                <a:gd name="T58" fmla="*/ 860 w 1424"/>
                <a:gd name="T59" fmla="*/ 1032 h 1166"/>
                <a:gd name="T60" fmla="*/ 876 w 1424"/>
                <a:gd name="T61" fmla="*/ 968 h 1166"/>
                <a:gd name="T62" fmla="*/ 860 w 1424"/>
                <a:gd name="T63" fmla="*/ 906 h 1166"/>
                <a:gd name="T64" fmla="*/ 814 w 1424"/>
                <a:gd name="T65" fmla="*/ 846 h 1166"/>
                <a:gd name="T66" fmla="*/ 766 w 1424"/>
                <a:gd name="T67" fmla="*/ 774 h 1166"/>
                <a:gd name="T68" fmla="*/ 754 w 1424"/>
                <a:gd name="T69" fmla="*/ 732 h 1166"/>
                <a:gd name="T70" fmla="*/ 754 w 1424"/>
                <a:gd name="T71" fmla="*/ 684 h 1166"/>
                <a:gd name="T72" fmla="*/ 766 w 1424"/>
                <a:gd name="T73" fmla="*/ 654 h 1166"/>
                <a:gd name="T74" fmla="*/ 792 w 1424"/>
                <a:gd name="T75" fmla="*/ 618 h 1166"/>
                <a:gd name="T76" fmla="*/ 830 w 1424"/>
                <a:gd name="T77" fmla="*/ 594 h 1166"/>
                <a:gd name="T78" fmla="*/ 872 w 1424"/>
                <a:gd name="T79" fmla="*/ 580 h 1166"/>
                <a:gd name="T80" fmla="*/ 918 w 1424"/>
                <a:gd name="T81" fmla="*/ 580 h 1166"/>
                <a:gd name="T82" fmla="*/ 946 w 1424"/>
                <a:gd name="T83" fmla="*/ 588 h 1166"/>
                <a:gd name="T84" fmla="*/ 980 w 1424"/>
                <a:gd name="T85" fmla="*/ 610 h 1166"/>
                <a:gd name="T86" fmla="*/ 1020 w 1424"/>
                <a:gd name="T87" fmla="*/ 666 h 1166"/>
                <a:gd name="T88" fmla="*/ 1040 w 1424"/>
                <a:gd name="T89" fmla="*/ 732 h 1166"/>
                <a:gd name="T90" fmla="*/ 1046 w 1424"/>
                <a:gd name="T91" fmla="*/ 784 h 1166"/>
                <a:gd name="T92" fmla="*/ 1060 w 1424"/>
                <a:gd name="T93" fmla="*/ 854 h 1166"/>
                <a:gd name="T94" fmla="*/ 1086 w 1424"/>
                <a:gd name="T95" fmla="*/ 892 h 1166"/>
                <a:gd name="T96" fmla="*/ 1128 w 1424"/>
                <a:gd name="T97" fmla="*/ 910 h 1166"/>
                <a:gd name="T98" fmla="*/ 1168 w 1424"/>
                <a:gd name="T99" fmla="*/ 910 h 1166"/>
                <a:gd name="T100" fmla="*/ 1234 w 1424"/>
                <a:gd name="T101" fmla="*/ 892 h 1166"/>
                <a:gd name="T102" fmla="*/ 1358 w 1424"/>
                <a:gd name="T103" fmla="*/ 832 h 1166"/>
                <a:gd name="T104" fmla="*/ 1424 w 1424"/>
                <a:gd name="T105" fmla="*/ 782 h 1166"/>
                <a:gd name="T106" fmla="*/ 1264 w 1424"/>
                <a:gd name="T107" fmla="*/ 424 h 1166"/>
                <a:gd name="T108" fmla="*/ 1104 w 1424"/>
                <a:gd name="T109" fmla="*/ 80 h 1166"/>
                <a:gd name="T110" fmla="*/ 1050 w 1424"/>
                <a:gd name="T111" fmla="*/ 28 h 1166"/>
                <a:gd name="T112" fmla="*/ 1008 w 1424"/>
                <a:gd name="T113" fmla="*/ 8 h 1166"/>
                <a:gd name="T114" fmla="*/ 956 w 1424"/>
                <a:gd name="T115" fmla="*/ 0 h 1166"/>
                <a:gd name="T116" fmla="*/ 898 w 1424"/>
                <a:gd name="T117" fmla="*/ 6 h 1166"/>
                <a:gd name="T118" fmla="*/ 816 w 1424"/>
                <a:gd name="T119" fmla="*/ 38 h 1166"/>
                <a:gd name="T120" fmla="*/ 304 w 1424"/>
                <a:gd name="T121" fmla="*/ 282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24" h="1166">
                  <a:moveTo>
                    <a:pt x="216" y="326"/>
                  </a:moveTo>
                  <a:lnTo>
                    <a:pt x="216" y="326"/>
                  </a:lnTo>
                  <a:lnTo>
                    <a:pt x="232" y="350"/>
                  </a:lnTo>
                  <a:lnTo>
                    <a:pt x="272" y="410"/>
                  </a:lnTo>
                  <a:lnTo>
                    <a:pt x="294" y="444"/>
                  </a:lnTo>
                  <a:lnTo>
                    <a:pt x="312" y="478"/>
                  </a:lnTo>
                  <a:lnTo>
                    <a:pt x="326" y="510"/>
                  </a:lnTo>
                  <a:lnTo>
                    <a:pt x="332" y="522"/>
                  </a:lnTo>
                  <a:lnTo>
                    <a:pt x="334" y="534"/>
                  </a:lnTo>
                  <a:lnTo>
                    <a:pt x="334" y="534"/>
                  </a:lnTo>
                  <a:lnTo>
                    <a:pt x="336" y="556"/>
                  </a:lnTo>
                  <a:lnTo>
                    <a:pt x="334" y="580"/>
                  </a:lnTo>
                  <a:lnTo>
                    <a:pt x="330" y="606"/>
                  </a:lnTo>
                  <a:lnTo>
                    <a:pt x="326" y="618"/>
                  </a:lnTo>
                  <a:lnTo>
                    <a:pt x="320" y="632"/>
                  </a:lnTo>
                  <a:lnTo>
                    <a:pt x="314" y="644"/>
                  </a:lnTo>
                  <a:lnTo>
                    <a:pt x="306" y="654"/>
                  </a:lnTo>
                  <a:lnTo>
                    <a:pt x="296" y="666"/>
                  </a:lnTo>
                  <a:lnTo>
                    <a:pt x="284" y="674"/>
                  </a:lnTo>
                  <a:lnTo>
                    <a:pt x="270" y="684"/>
                  </a:lnTo>
                  <a:lnTo>
                    <a:pt x="254" y="690"/>
                  </a:lnTo>
                  <a:lnTo>
                    <a:pt x="236" y="696"/>
                  </a:lnTo>
                  <a:lnTo>
                    <a:pt x="216" y="700"/>
                  </a:lnTo>
                  <a:lnTo>
                    <a:pt x="216" y="700"/>
                  </a:lnTo>
                  <a:lnTo>
                    <a:pt x="194" y="702"/>
                  </a:lnTo>
                  <a:lnTo>
                    <a:pt x="172" y="708"/>
                  </a:lnTo>
                  <a:lnTo>
                    <a:pt x="150" y="714"/>
                  </a:lnTo>
                  <a:lnTo>
                    <a:pt x="128" y="722"/>
                  </a:lnTo>
                  <a:lnTo>
                    <a:pt x="108" y="730"/>
                  </a:lnTo>
                  <a:lnTo>
                    <a:pt x="88" y="740"/>
                  </a:lnTo>
                  <a:lnTo>
                    <a:pt x="70" y="752"/>
                  </a:lnTo>
                  <a:lnTo>
                    <a:pt x="54" y="764"/>
                  </a:lnTo>
                  <a:lnTo>
                    <a:pt x="38" y="778"/>
                  </a:lnTo>
                  <a:lnTo>
                    <a:pt x="26" y="792"/>
                  </a:lnTo>
                  <a:lnTo>
                    <a:pt x="14" y="808"/>
                  </a:lnTo>
                  <a:lnTo>
                    <a:pt x="6" y="826"/>
                  </a:lnTo>
                  <a:lnTo>
                    <a:pt x="2" y="844"/>
                  </a:lnTo>
                  <a:lnTo>
                    <a:pt x="0" y="862"/>
                  </a:lnTo>
                  <a:lnTo>
                    <a:pt x="2" y="884"/>
                  </a:lnTo>
                  <a:lnTo>
                    <a:pt x="6" y="904"/>
                  </a:lnTo>
                  <a:lnTo>
                    <a:pt x="6" y="904"/>
                  </a:lnTo>
                  <a:lnTo>
                    <a:pt x="16" y="924"/>
                  </a:lnTo>
                  <a:lnTo>
                    <a:pt x="26" y="942"/>
                  </a:lnTo>
                  <a:lnTo>
                    <a:pt x="40" y="956"/>
                  </a:lnTo>
                  <a:lnTo>
                    <a:pt x="54" y="968"/>
                  </a:lnTo>
                  <a:lnTo>
                    <a:pt x="70" y="978"/>
                  </a:lnTo>
                  <a:lnTo>
                    <a:pt x="86" y="986"/>
                  </a:lnTo>
                  <a:lnTo>
                    <a:pt x="104" y="992"/>
                  </a:lnTo>
                  <a:lnTo>
                    <a:pt x="122" y="994"/>
                  </a:lnTo>
                  <a:lnTo>
                    <a:pt x="140" y="996"/>
                  </a:lnTo>
                  <a:lnTo>
                    <a:pt x="158" y="996"/>
                  </a:lnTo>
                  <a:lnTo>
                    <a:pt x="176" y="994"/>
                  </a:lnTo>
                  <a:lnTo>
                    <a:pt x="192" y="992"/>
                  </a:lnTo>
                  <a:lnTo>
                    <a:pt x="208" y="988"/>
                  </a:lnTo>
                  <a:lnTo>
                    <a:pt x="222" y="982"/>
                  </a:lnTo>
                  <a:lnTo>
                    <a:pt x="234" y="976"/>
                  </a:lnTo>
                  <a:lnTo>
                    <a:pt x="244" y="968"/>
                  </a:lnTo>
                  <a:lnTo>
                    <a:pt x="244" y="968"/>
                  </a:lnTo>
                  <a:lnTo>
                    <a:pt x="288" y="930"/>
                  </a:lnTo>
                  <a:lnTo>
                    <a:pt x="314" y="908"/>
                  </a:lnTo>
                  <a:lnTo>
                    <a:pt x="344" y="888"/>
                  </a:lnTo>
                  <a:lnTo>
                    <a:pt x="358" y="880"/>
                  </a:lnTo>
                  <a:lnTo>
                    <a:pt x="372" y="872"/>
                  </a:lnTo>
                  <a:lnTo>
                    <a:pt x="386" y="868"/>
                  </a:lnTo>
                  <a:lnTo>
                    <a:pt x="400" y="864"/>
                  </a:lnTo>
                  <a:lnTo>
                    <a:pt x="414" y="864"/>
                  </a:lnTo>
                  <a:lnTo>
                    <a:pt x="428" y="868"/>
                  </a:lnTo>
                  <a:lnTo>
                    <a:pt x="440" y="874"/>
                  </a:lnTo>
                  <a:lnTo>
                    <a:pt x="452" y="882"/>
                  </a:lnTo>
                  <a:lnTo>
                    <a:pt x="452" y="882"/>
                  </a:lnTo>
                  <a:lnTo>
                    <a:pt x="476" y="910"/>
                  </a:lnTo>
                  <a:lnTo>
                    <a:pt x="498" y="942"/>
                  </a:lnTo>
                  <a:lnTo>
                    <a:pt x="518" y="978"/>
                  </a:lnTo>
                  <a:lnTo>
                    <a:pt x="538" y="1016"/>
                  </a:lnTo>
                  <a:lnTo>
                    <a:pt x="554" y="1056"/>
                  </a:lnTo>
                  <a:lnTo>
                    <a:pt x="568" y="1096"/>
                  </a:lnTo>
                  <a:lnTo>
                    <a:pt x="578" y="1134"/>
                  </a:lnTo>
                  <a:lnTo>
                    <a:pt x="582" y="1166"/>
                  </a:lnTo>
                  <a:lnTo>
                    <a:pt x="582" y="1166"/>
                  </a:lnTo>
                  <a:lnTo>
                    <a:pt x="622" y="1160"/>
                  </a:lnTo>
                  <a:lnTo>
                    <a:pt x="662" y="1152"/>
                  </a:lnTo>
                  <a:lnTo>
                    <a:pt x="702" y="1138"/>
                  </a:lnTo>
                  <a:lnTo>
                    <a:pt x="740" y="1124"/>
                  </a:lnTo>
                  <a:lnTo>
                    <a:pt x="776" y="1108"/>
                  </a:lnTo>
                  <a:lnTo>
                    <a:pt x="808" y="1090"/>
                  </a:lnTo>
                  <a:lnTo>
                    <a:pt x="832" y="1070"/>
                  </a:lnTo>
                  <a:lnTo>
                    <a:pt x="840" y="1062"/>
                  </a:lnTo>
                  <a:lnTo>
                    <a:pt x="848" y="1052"/>
                  </a:lnTo>
                  <a:lnTo>
                    <a:pt x="848" y="1052"/>
                  </a:lnTo>
                  <a:lnTo>
                    <a:pt x="860" y="1032"/>
                  </a:lnTo>
                  <a:lnTo>
                    <a:pt x="868" y="1012"/>
                  </a:lnTo>
                  <a:lnTo>
                    <a:pt x="872" y="990"/>
                  </a:lnTo>
                  <a:lnTo>
                    <a:pt x="876" y="968"/>
                  </a:lnTo>
                  <a:lnTo>
                    <a:pt x="874" y="948"/>
                  </a:lnTo>
                  <a:lnTo>
                    <a:pt x="870" y="926"/>
                  </a:lnTo>
                  <a:lnTo>
                    <a:pt x="860" y="906"/>
                  </a:lnTo>
                  <a:lnTo>
                    <a:pt x="848" y="886"/>
                  </a:lnTo>
                  <a:lnTo>
                    <a:pt x="848" y="886"/>
                  </a:lnTo>
                  <a:lnTo>
                    <a:pt x="814" y="846"/>
                  </a:lnTo>
                  <a:lnTo>
                    <a:pt x="796" y="824"/>
                  </a:lnTo>
                  <a:lnTo>
                    <a:pt x="780" y="800"/>
                  </a:lnTo>
                  <a:lnTo>
                    <a:pt x="766" y="774"/>
                  </a:lnTo>
                  <a:lnTo>
                    <a:pt x="760" y="760"/>
                  </a:lnTo>
                  <a:lnTo>
                    <a:pt x="756" y="746"/>
                  </a:lnTo>
                  <a:lnTo>
                    <a:pt x="754" y="732"/>
                  </a:lnTo>
                  <a:lnTo>
                    <a:pt x="752" y="716"/>
                  </a:lnTo>
                  <a:lnTo>
                    <a:pt x="752" y="700"/>
                  </a:lnTo>
                  <a:lnTo>
                    <a:pt x="754" y="684"/>
                  </a:lnTo>
                  <a:lnTo>
                    <a:pt x="754" y="684"/>
                  </a:lnTo>
                  <a:lnTo>
                    <a:pt x="760" y="670"/>
                  </a:lnTo>
                  <a:lnTo>
                    <a:pt x="766" y="654"/>
                  </a:lnTo>
                  <a:lnTo>
                    <a:pt x="772" y="642"/>
                  </a:lnTo>
                  <a:lnTo>
                    <a:pt x="782" y="630"/>
                  </a:lnTo>
                  <a:lnTo>
                    <a:pt x="792" y="618"/>
                  </a:lnTo>
                  <a:lnTo>
                    <a:pt x="804" y="608"/>
                  </a:lnTo>
                  <a:lnTo>
                    <a:pt x="816" y="600"/>
                  </a:lnTo>
                  <a:lnTo>
                    <a:pt x="830" y="594"/>
                  </a:lnTo>
                  <a:lnTo>
                    <a:pt x="844" y="588"/>
                  </a:lnTo>
                  <a:lnTo>
                    <a:pt x="858" y="584"/>
                  </a:lnTo>
                  <a:lnTo>
                    <a:pt x="872" y="580"/>
                  </a:lnTo>
                  <a:lnTo>
                    <a:pt x="888" y="578"/>
                  </a:lnTo>
                  <a:lnTo>
                    <a:pt x="902" y="578"/>
                  </a:lnTo>
                  <a:lnTo>
                    <a:pt x="918" y="580"/>
                  </a:lnTo>
                  <a:lnTo>
                    <a:pt x="932" y="584"/>
                  </a:lnTo>
                  <a:lnTo>
                    <a:pt x="946" y="588"/>
                  </a:lnTo>
                  <a:lnTo>
                    <a:pt x="946" y="588"/>
                  </a:lnTo>
                  <a:lnTo>
                    <a:pt x="958" y="594"/>
                  </a:lnTo>
                  <a:lnTo>
                    <a:pt x="970" y="602"/>
                  </a:lnTo>
                  <a:lnTo>
                    <a:pt x="980" y="610"/>
                  </a:lnTo>
                  <a:lnTo>
                    <a:pt x="990" y="620"/>
                  </a:lnTo>
                  <a:lnTo>
                    <a:pt x="1006" y="642"/>
                  </a:lnTo>
                  <a:lnTo>
                    <a:pt x="1020" y="666"/>
                  </a:lnTo>
                  <a:lnTo>
                    <a:pt x="1030" y="690"/>
                  </a:lnTo>
                  <a:lnTo>
                    <a:pt x="1036" y="714"/>
                  </a:lnTo>
                  <a:lnTo>
                    <a:pt x="1040" y="732"/>
                  </a:lnTo>
                  <a:lnTo>
                    <a:pt x="1042" y="746"/>
                  </a:lnTo>
                  <a:lnTo>
                    <a:pt x="1042" y="746"/>
                  </a:lnTo>
                  <a:lnTo>
                    <a:pt x="1046" y="784"/>
                  </a:lnTo>
                  <a:lnTo>
                    <a:pt x="1048" y="812"/>
                  </a:lnTo>
                  <a:lnTo>
                    <a:pt x="1056" y="840"/>
                  </a:lnTo>
                  <a:lnTo>
                    <a:pt x="1060" y="854"/>
                  </a:lnTo>
                  <a:lnTo>
                    <a:pt x="1068" y="868"/>
                  </a:lnTo>
                  <a:lnTo>
                    <a:pt x="1076" y="880"/>
                  </a:lnTo>
                  <a:lnTo>
                    <a:pt x="1086" y="892"/>
                  </a:lnTo>
                  <a:lnTo>
                    <a:pt x="1098" y="900"/>
                  </a:lnTo>
                  <a:lnTo>
                    <a:pt x="1112" y="906"/>
                  </a:lnTo>
                  <a:lnTo>
                    <a:pt x="1128" y="910"/>
                  </a:lnTo>
                  <a:lnTo>
                    <a:pt x="1146" y="912"/>
                  </a:lnTo>
                  <a:lnTo>
                    <a:pt x="1146" y="912"/>
                  </a:lnTo>
                  <a:lnTo>
                    <a:pt x="1168" y="910"/>
                  </a:lnTo>
                  <a:lnTo>
                    <a:pt x="1188" y="906"/>
                  </a:lnTo>
                  <a:lnTo>
                    <a:pt x="1212" y="900"/>
                  </a:lnTo>
                  <a:lnTo>
                    <a:pt x="1234" y="892"/>
                  </a:lnTo>
                  <a:lnTo>
                    <a:pt x="1278" y="874"/>
                  </a:lnTo>
                  <a:lnTo>
                    <a:pt x="1320" y="854"/>
                  </a:lnTo>
                  <a:lnTo>
                    <a:pt x="1358" y="832"/>
                  </a:lnTo>
                  <a:lnTo>
                    <a:pt x="1390" y="810"/>
                  </a:lnTo>
                  <a:lnTo>
                    <a:pt x="1412" y="794"/>
                  </a:lnTo>
                  <a:lnTo>
                    <a:pt x="1424" y="782"/>
                  </a:lnTo>
                  <a:lnTo>
                    <a:pt x="1424" y="782"/>
                  </a:lnTo>
                  <a:lnTo>
                    <a:pt x="1366" y="652"/>
                  </a:lnTo>
                  <a:lnTo>
                    <a:pt x="1264" y="424"/>
                  </a:lnTo>
                  <a:lnTo>
                    <a:pt x="1160" y="200"/>
                  </a:lnTo>
                  <a:lnTo>
                    <a:pt x="1104" y="80"/>
                  </a:lnTo>
                  <a:lnTo>
                    <a:pt x="1104" y="80"/>
                  </a:lnTo>
                  <a:lnTo>
                    <a:pt x="1092" y="62"/>
                  </a:lnTo>
                  <a:lnTo>
                    <a:pt x="1074" y="44"/>
                  </a:lnTo>
                  <a:lnTo>
                    <a:pt x="1050" y="28"/>
                  </a:lnTo>
                  <a:lnTo>
                    <a:pt x="1036" y="20"/>
                  </a:lnTo>
                  <a:lnTo>
                    <a:pt x="1022" y="14"/>
                  </a:lnTo>
                  <a:lnTo>
                    <a:pt x="1008" y="8"/>
                  </a:lnTo>
                  <a:lnTo>
                    <a:pt x="990" y="4"/>
                  </a:lnTo>
                  <a:lnTo>
                    <a:pt x="974" y="2"/>
                  </a:lnTo>
                  <a:lnTo>
                    <a:pt x="956" y="0"/>
                  </a:lnTo>
                  <a:lnTo>
                    <a:pt x="938" y="0"/>
                  </a:lnTo>
                  <a:lnTo>
                    <a:pt x="918" y="2"/>
                  </a:lnTo>
                  <a:lnTo>
                    <a:pt x="898" y="6"/>
                  </a:lnTo>
                  <a:lnTo>
                    <a:pt x="876" y="12"/>
                  </a:lnTo>
                  <a:lnTo>
                    <a:pt x="876" y="12"/>
                  </a:lnTo>
                  <a:lnTo>
                    <a:pt x="816" y="38"/>
                  </a:lnTo>
                  <a:lnTo>
                    <a:pt x="726" y="78"/>
                  </a:lnTo>
                  <a:lnTo>
                    <a:pt x="504" y="184"/>
                  </a:lnTo>
                  <a:lnTo>
                    <a:pt x="304" y="282"/>
                  </a:lnTo>
                  <a:lnTo>
                    <a:pt x="216" y="326"/>
                  </a:lnTo>
                  <a:lnTo>
                    <a:pt x="216" y="3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11">
              <a:extLst>
                <a:ext uri="{FF2B5EF4-FFF2-40B4-BE49-F238E27FC236}">
                  <a16:creationId xmlns="" xmlns:a16="http://schemas.microsoft.com/office/drawing/2014/main" id="{8310764E-80C0-4D2D-938E-A72D1498D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9471" y="3593530"/>
              <a:ext cx="1324052" cy="1320020"/>
            </a:xfrm>
            <a:custGeom>
              <a:avLst/>
              <a:gdLst>
                <a:gd name="T0" fmla="*/ 0 w 1314"/>
                <a:gd name="T1" fmla="*/ 664 h 1310"/>
                <a:gd name="T2" fmla="*/ 88 w 1314"/>
                <a:gd name="T3" fmla="*/ 542 h 1310"/>
                <a:gd name="T4" fmla="*/ 154 w 1314"/>
                <a:gd name="T5" fmla="*/ 476 h 1310"/>
                <a:gd name="T6" fmla="*/ 188 w 1314"/>
                <a:gd name="T7" fmla="*/ 460 h 1310"/>
                <a:gd name="T8" fmla="*/ 266 w 1314"/>
                <a:gd name="T9" fmla="*/ 448 h 1310"/>
                <a:gd name="T10" fmla="*/ 304 w 1314"/>
                <a:gd name="T11" fmla="*/ 456 h 1310"/>
                <a:gd name="T12" fmla="*/ 332 w 1314"/>
                <a:gd name="T13" fmla="*/ 476 h 1310"/>
                <a:gd name="T14" fmla="*/ 344 w 1314"/>
                <a:gd name="T15" fmla="*/ 498 h 1310"/>
                <a:gd name="T16" fmla="*/ 388 w 1314"/>
                <a:gd name="T17" fmla="*/ 582 h 1310"/>
                <a:gd name="T18" fmla="*/ 430 w 1314"/>
                <a:gd name="T19" fmla="*/ 636 h 1310"/>
                <a:gd name="T20" fmla="*/ 486 w 1314"/>
                <a:gd name="T21" fmla="*/ 674 h 1310"/>
                <a:gd name="T22" fmla="*/ 538 w 1314"/>
                <a:gd name="T23" fmla="*/ 682 h 1310"/>
                <a:gd name="T24" fmla="*/ 570 w 1314"/>
                <a:gd name="T25" fmla="*/ 672 h 1310"/>
                <a:gd name="T26" fmla="*/ 592 w 1314"/>
                <a:gd name="T27" fmla="*/ 660 h 1310"/>
                <a:gd name="T28" fmla="*/ 644 w 1314"/>
                <a:gd name="T29" fmla="*/ 608 h 1310"/>
                <a:gd name="T30" fmla="*/ 662 w 1314"/>
                <a:gd name="T31" fmla="*/ 552 h 1310"/>
                <a:gd name="T32" fmla="*/ 656 w 1314"/>
                <a:gd name="T33" fmla="*/ 496 h 1310"/>
                <a:gd name="T34" fmla="*/ 632 w 1314"/>
                <a:gd name="T35" fmla="*/ 448 h 1310"/>
                <a:gd name="T36" fmla="*/ 596 w 1314"/>
                <a:gd name="T37" fmla="*/ 412 h 1310"/>
                <a:gd name="T38" fmla="*/ 528 w 1314"/>
                <a:gd name="T39" fmla="*/ 374 h 1310"/>
                <a:gd name="T40" fmla="*/ 460 w 1314"/>
                <a:gd name="T41" fmla="*/ 320 h 1310"/>
                <a:gd name="T42" fmla="*/ 440 w 1314"/>
                <a:gd name="T43" fmla="*/ 290 h 1310"/>
                <a:gd name="T44" fmla="*/ 434 w 1314"/>
                <a:gd name="T45" fmla="*/ 254 h 1310"/>
                <a:gd name="T46" fmla="*/ 440 w 1314"/>
                <a:gd name="T47" fmla="*/ 226 h 1310"/>
                <a:gd name="T48" fmla="*/ 466 w 1314"/>
                <a:gd name="T49" fmla="*/ 178 h 1310"/>
                <a:gd name="T50" fmla="*/ 542 w 1314"/>
                <a:gd name="T51" fmla="*/ 92 h 1310"/>
                <a:gd name="T52" fmla="*/ 662 w 1314"/>
                <a:gd name="T53" fmla="*/ 2 h 1310"/>
                <a:gd name="T54" fmla="*/ 682 w 1314"/>
                <a:gd name="T55" fmla="*/ 54 h 1310"/>
                <a:gd name="T56" fmla="*/ 742 w 1314"/>
                <a:gd name="T57" fmla="*/ 146 h 1310"/>
                <a:gd name="T58" fmla="*/ 792 w 1314"/>
                <a:gd name="T59" fmla="*/ 194 h 1310"/>
                <a:gd name="T60" fmla="*/ 852 w 1314"/>
                <a:gd name="T61" fmla="*/ 224 h 1310"/>
                <a:gd name="T62" fmla="*/ 894 w 1314"/>
                <a:gd name="T63" fmla="*/ 230 h 1310"/>
                <a:gd name="T64" fmla="*/ 942 w 1314"/>
                <a:gd name="T65" fmla="*/ 226 h 1310"/>
                <a:gd name="T66" fmla="*/ 974 w 1314"/>
                <a:gd name="T67" fmla="*/ 212 h 1310"/>
                <a:gd name="T68" fmla="*/ 998 w 1314"/>
                <a:gd name="T69" fmla="*/ 176 h 1310"/>
                <a:gd name="T70" fmla="*/ 1012 w 1314"/>
                <a:gd name="T71" fmla="*/ 138 h 1310"/>
                <a:gd name="T72" fmla="*/ 1060 w 1314"/>
                <a:gd name="T73" fmla="*/ 60 h 1310"/>
                <a:gd name="T74" fmla="*/ 1100 w 1314"/>
                <a:gd name="T75" fmla="*/ 22 h 1310"/>
                <a:gd name="T76" fmla="*/ 1150 w 1314"/>
                <a:gd name="T77" fmla="*/ 0 h 1310"/>
                <a:gd name="T78" fmla="*/ 1190 w 1314"/>
                <a:gd name="T79" fmla="*/ 2 h 1310"/>
                <a:gd name="T80" fmla="*/ 1248 w 1314"/>
                <a:gd name="T81" fmla="*/ 28 h 1310"/>
                <a:gd name="T82" fmla="*/ 1290 w 1314"/>
                <a:gd name="T83" fmla="*/ 74 h 1310"/>
                <a:gd name="T84" fmla="*/ 1312 w 1314"/>
                <a:gd name="T85" fmla="*/ 132 h 1310"/>
                <a:gd name="T86" fmla="*/ 1306 w 1314"/>
                <a:gd name="T87" fmla="*/ 192 h 1310"/>
                <a:gd name="T88" fmla="*/ 1266 w 1314"/>
                <a:gd name="T89" fmla="*/ 246 h 1310"/>
                <a:gd name="T90" fmla="*/ 1196 w 1314"/>
                <a:gd name="T91" fmla="*/ 288 h 1310"/>
                <a:gd name="T92" fmla="*/ 1122 w 1314"/>
                <a:gd name="T93" fmla="*/ 342 h 1310"/>
                <a:gd name="T94" fmla="*/ 1090 w 1314"/>
                <a:gd name="T95" fmla="*/ 386 h 1310"/>
                <a:gd name="T96" fmla="*/ 1080 w 1314"/>
                <a:gd name="T97" fmla="*/ 434 h 1310"/>
                <a:gd name="T98" fmla="*/ 1100 w 1314"/>
                <a:gd name="T99" fmla="*/ 486 h 1310"/>
                <a:gd name="T100" fmla="*/ 1146 w 1314"/>
                <a:gd name="T101" fmla="*/ 540 h 1310"/>
                <a:gd name="T102" fmla="*/ 1238 w 1314"/>
                <a:gd name="T103" fmla="*/ 618 h 1310"/>
                <a:gd name="T104" fmla="*/ 1302 w 1314"/>
                <a:gd name="T105" fmla="*/ 654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4" h="1310">
                  <a:moveTo>
                    <a:pt x="650" y="1310"/>
                  </a:moveTo>
                  <a:lnTo>
                    <a:pt x="0" y="664"/>
                  </a:lnTo>
                  <a:lnTo>
                    <a:pt x="0" y="664"/>
                  </a:lnTo>
                  <a:lnTo>
                    <a:pt x="18" y="636"/>
                  </a:lnTo>
                  <a:lnTo>
                    <a:pt x="62" y="576"/>
                  </a:lnTo>
                  <a:lnTo>
                    <a:pt x="88" y="542"/>
                  </a:lnTo>
                  <a:lnTo>
                    <a:pt x="116" y="510"/>
                  </a:lnTo>
                  <a:lnTo>
                    <a:pt x="142" y="484"/>
                  </a:lnTo>
                  <a:lnTo>
                    <a:pt x="154" y="476"/>
                  </a:lnTo>
                  <a:lnTo>
                    <a:pt x="164" y="468"/>
                  </a:lnTo>
                  <a:lnTo>
                    <a:pt x="164" y="468"/>
                  </a:lnTo>
                  <a:lnTo>
                    <a:pt x="188" y="460"/>
                  </a:lnTo>
                  <a:lnTo>
                    <a:pt x="212" y="454"/>
                  </a:lnTo>
                  <a:lnTo>
                    <a:pt x="240" y="448"/>
                  </a:lnTo>
                  <a:lnTo>
                    <a:pt x="266" y="448"/>
                  </a:lnTo>
                  <a:lnTo>
                    <a:pt x="280" y="450"/>
                  </a:lnTo>
                  <a:lnTo>
                    <a:pt x="292" y="452"/>
                  </a:lnTo>
                  <a:lnTo>
                    <a:pt x="304" y="456"/>
                  </a:lnTo>
                  <a:lnTo>
                    <a:pt x="316" y="460"/>
                  </a:lnTo>
                  <a:lnTo>
                    <a:pt x="324" y="468"/>
                  </a:lnTo>
                  <a:lnTo>
                    <a:pt x="332" y="476"/>
                  </a:lnTo>
                  <a:lnTo>
                    <a:pt x="340" y="486"/>
                  </a:lnTo>
                  <a:lnTo>
                    <a:pt x="344" y="498"/>
                  </a:lnTo>
                  <a:lnTo>
                    <a:pt x="344" y="498"/>
                  </a:lnTo>
                  <a:lnTo>
                    <a:pt x="356" y="528"/>
                  </a:lnTo>
                  <a:lnTo>
                    <a:pt x="376" y="564"/>
                  </a:lnTo>
                  <a:lnTo>
                    <a:pt x="388" y="582"/>
                  </a:lnTo>
                  <a:lnTo>
                    <a:pt x="400" y="602"/>
                  </a:lnTo>
                  <a:lnTo>
                    <a:pt x="416" y="620"/>
                  </a:lnTo>
                  <a:lnTo>
                    <a:pt x="430" y="636"/>
                  </a:lnTo>
                  <a:lnTo>
                    <a:pt x="448" y="652"/>
                  </a:lnTo>
                  <a:lnTo>
                    <a:pt x="466" y="664"/>
                  </a:lnTo>
                  <a:lnTo>
                    <a:pt x="486" y="674"/>
                  </a:lnTo>
                  <a:lnTo>
                    <a:pt x="506" y="680"/>
                  </a:lnTo>
                  <a:lnTo>
                    <a:pt x="526" y="682"/>
                  </a:lnTo>
                  <a:lnTo>
                    <a:pt x="538" y="682"/>
                  </a:lnTo>
                  <a:lnTo>
                    <a:pt x="548" y="680"/>
                  </a:lnTo>
                  <a:lnTo>
                    <a:pt x="558" y="678"/>
                  </a:lnTo>
                  <a:lnTo>
                    <a:pt x="570" y="672"/>
                  </a:lnTo>
                  <a:lnTo>
                    <a:pt x="582" y="666"/>
                  </a:lnTo>
                  <a:lnTo>
                    <a:pt x="592" y="660"/>
                  </a:lnTo>
                  <a:lnTo>
                    <a:pt x="592" y="660"/>
                  </a:lnTo>
                  <a:lnTo>
                    <a:pt x="614" y="642"/>
                  </a:lnTo>
                  <a:lnTo>
                    <a:pt x="630" y="626"/>
                  </a:lnTo>
                  <a:lnTo>
                    <a:pt x="644" y="608"/>
                  </a:lnTo>
                  <a:lnTo>
                    <a:pt x="652" y="588"/>
                  </a:lnTo>
                  <a:lnTo>
                    <a:pt x="658" y="570"/>
                  </a:lnTo>
                  <a:lnTo>
                    <a:pt x="662" y="552"/>
                  </a:lnTo>
                  <a:lnTo>
                    <a:pt x="662" y="532"/>
                  </a:lnTo>
                  <a:lnTo>
                    <a:pt x="660" y="514"/>
                  </a:lnTo>
                  <a:lnTo>
                    <a:pt x="656" y="496"/>
                  </a:lnTo>
                  <a:lnTo>
                    <a:pt x="650" y="480"/>
                  </a:lnTo>
                  <a:lnTo>
                    <a:pt x="642" y="464"/>
                  </a:lnTo>
                  <a:lnTo>
                    <a:pt x="632" y="448"/>
                  </a:lnTo>
                  <a:lnTo>
                    <a:pt x="620" y="436"/>
                  </a:lnTo>
                  <a:lnTo>
                    <a:pt x="608" y="422"/>
                  </a:lnTo>
                  <a:lnTo>
                    <a:pt x="596" y="412"/>
                  </a:lnTo>
                  <a:lnTo>
                    <a:pt x="582" y="404"/>
                  </a:lnTo>
                  <a:lnTo>
                    <a:pt x="582" y="404"/>
                  </a:lnTo>
                  <a:lnTo>
                    <a:pt x="528" y="374"/>
                  </a:lnTo>
                  <a:lnTo>
                    <a:pt x="502" y="358"/>
                  </a:lnTo>
                  <a:lnTo>
                    <a:pt x="480" y="340"/>
                  </a:lnTo>
                  <a:lnTo>
                    <a:pt x="460" y="320"/>
                  </a:lnTo>
                  <a:lnTo>
                    <a:pt x="452" y="310"/>
                  </a:lnTo>
                  <a:lnTo>
                    <a:pt x="446" y="300"/>
                  </a:lnTo>
                  <a:lnTo>
                    <a:pt x="440" y="290"/>
                  </a:lnTo>
                  <a:lnTo>
                    <a:pt x="436" y="278"/>
                  </a:lnTo>
                  <a:lnTo>
                    <a:pt x="434" y="266"/>
                  </a:lnTo>
                  <a:lnTo>
                    <a:pt x="434" y="254"/>
                  </a:lnTo>
                  <a:lnTo>
                    <a:pt x="434" y="254"/>
                  </a:lnTo>
                  <a:lnTo>
                    <a:pt x="436" y="240"/>
                  </a:lnTo>
                  <a:lnTo>
                    <a:pt x="440" y="226"/>
                  </a:lnTo>
                  <a:lnTo>
                    <a:pt x="448" y="210"/>
                  </a:lnTo>
                  <a:lnTo>
                    <a:pt x="456" y="194"/>
                  </a:lnTo>
                  <a:lnTo>
                    <a:pt x="466" y="178"/>
                  </a:lnTo>
                  <a:lnTo>
                    <a:pt x="478" y="160"/>
                  </a:lnTo>
                  <a:lnTo>
                    <a:pt x="508" y="126"/>
                  </a:lnTo>
                  <a:lnTo>
                    <a:pt x="542" y="92"/>
                  </a:lnTo>
                  <a:lnTo>
                    <a:pt x="580" y="58"/>
                  </a:lnTo>
                  <a:lnTo>
                    <a:pt x="620" y="28"/>
                  </a:lnTo>
                  <a:lnTo>
                    <a:pt x="662" y="2"/>
                  </a:lnTo>
                  <a:lnTo>
                    <a:pt x="662" y="2"/>
                  </a:lnTo>
                  <a:lnTo>
                    <a:pt x="670" y="24"/>
                  </a:lnTo>
                  <a:lnTo>
                    <a:pt x="682" y="54"/>
                  </a:lnTo>
                  <a:lnTo>
                    <a:pt x="702" y="90"/>
                  </a:lnTo>
                  <a:lnTo>
                    <a:pt x="726" y="126"/>
                  </a:lnTo>
                  <a:lnTo>
                    <a:pt x="742" y="146"/>
                  </a:lnTo>
                  <a:lnTo>
                    <a:pt x="756" y="162"/>
                  </a:lnTo>
                  <a:lnTo>
                    <a:pt x="774" y="178"/>
                  </a:lnTo>
                  <a:lnTo>
                    <a:pt x="792" y="194"/>
                  </a:lnTo>
                  <a:lnTo>
                    <a:pt x="810" y="206"/>
                  </a:lnTo>
                  <a:lnTo>
                    <a:pt x="830" y="216"/>
                  </a:lnTo>
                  <a:lnTo>
                    <a:pt x="852" y="224"/>
                  </a:lnTo>
                  <a:lnTo>
                    <a:pt x="874" y="228"/>
                  </a:lnTo>
                  <a:lnTo>
                    <a:pt x="874" y="228"/>
                  </a:lnTo>
                  <a:lnTo>
                    <a:pt x="894" y="230"/>
                  </a:lnTo>
                  <a:lnTo>
                    <a:pt x="912" y="230"/>
                  </a:lnTo>
                  <a:lnTo>
                    <a:pt x="928" y="228"/>
                  </a:lnTo>
                  <a:lnTo>
                    <a:pt x="942" y="226"/>
                  </a:lnTo>
                  <a:lnTo>
                    <a:pt x="954" y="222"/>
                  </a:lnTo>
                  <a:lnTo>
                    <a:pt x="964" y="218"/>
                  </a:lnTo>
                  <a:lnTo>
                    <a:pt x="974" y="212"/>
                  </a:lnTo>
                  <a:lnTo>
                    <a:pt x="980" y="206"/>
                  </a:lnTo>
                  <a:lnTo>
                    <a:pt x="990" y="192"/>
                  </a:lnTo>
                  <a:lnTo>
                    <a:pt x="998" y="176"/>
                  </a:lnTo>
                  <a:lnTo>
                    <a:pt x="1006" y="152"/>
                  </a:lnTo>
                  <a:lnTo>
                    <a:pt x="1006" y="152"/>
                  </a:lnTo>
                  <a:lnTo>
                    <a:pt x="1012" y="138"/>
                  </a:lnTo>
                  <a:lnTo>
                    <a:pt x="1024" y="116"/>
                  </a:lnTo>
                  <a:lnTo>
                    <a:pt x="1040" y="88"/>
                  </a:lnTo>
                  <a:lnTo>
                    <a:pt x="1060" y="60"/>
                  </a:lnTo>
                  <a:lnTo>
                    <a:pt x="1072" y="46"/>
                  </a:lnTo>
                  <a:lnTo>
                    <a:pt x="1086" y="34"/>
                  </a:lnTo>
                  <a:lnTo>
                    <a:pt x="1100" y="22"/>
                  </a:lnTo>
                  <a:lnTo>
                    <a:pt x="1116" y="12"/>
                  </a:lnTo>
                  <a:lnTo>
                    <a:pt x="1132" y="6"/>
                  </a:lnTo>
                  <a:lnTo>
                    <a:pt x="1150" y="0"/>
                  </a:lnTo>
                  <a:lnTo>
                    <a:pt x="1170" y="0"/>
                  </a:lnTo>
                  <a:lnTo>
                    <a:pt x="1190" y="2"/>
                  </a:lnTo>
                  <a:lnTo>
                    <a:pt x="1190" y="2"/>
                  </a:lnTo>
                  <a:lnTo>
                    <a:pt x="1210" y="8"/>
                  </a:lnTo>
                  <a:lnTo>
                    <a:pt x="1230" y="16"/>
                  </a:lnTo>
                  <a:lnTo>
                    <a:pt x="1248" y="28"/>
                  </a:lnTo>
                  <a:lnTo>
                    <a:pt x="1264" y="40"/>
                  </a:lnTo>
                  <a:lnTo>
                    <a:pt x="1278" y="56"/>
                  </a:lnTo>
                  <a:lnTo>
                    <a:pt x="1290" y="74"/>
                  </a:lnTo>
                  <a:lnTo>
                    <a:pt x="1300" y="92"/>
                  </a:lnTo>
                  <a:lnTo>
                    <a:pt x="1308" y="112"/>
                  </a:lnTo>
                  <a:lnTo>
                    <a:pt x="1312" y="132"/>
                  </a:lnTo>
                  <a:lnTo>
                    <a:pt x="1314" y="152"/>
                  </a:lnTo>
                  <a:lnTo>
                    <a:pt x="1312" y="172"/>
                  </a:lnTo>
                  <a:lnTo>
                    <a:pt x="1306" y="192"/>
                  </a:lnTo>
                  <a:lnTo>
                    <a:pt x="1298" y="212"/>
                  </a:lnTo>
                  <a:lnTo>
                    <a:pt x="1284" y="230"/>
                  </a:lnTo>
                  <a:lnTo>
                    <a:pt x="1266" y="246"/>
                  </a:lnTo>
                  <a:lnTo>
                    <a:pt x="1244" y="260"/>
                  </a:lnTo>
                  <a:lnTo>
                    <a:pt x="1244" y="260"/>
                  </a:lnTo>
                  <a:lnTo>
                    <a:pt x="1196" y="288"/>
                  </a:lnTo>
                  <a:lnTo>
                    <a:pt x="1156" y="314"/>
                  </a:lnTo>
                  <a:lnTo>
                    <a:pt x="1138" y="328"/>
                  </a:lnTo>
                  <a:lnTo>
                    <a:pt x="1122" y="342"/>
                  </a:lnTo>
                  <a:lnTo>
                    <a:pt x="1110" y="358"/>
                  </a:lnTo>
                  <a:lnTo>
                    <a:pt x="1098" y="372"/>
                  </a:lnTo>
                  <a:lnTo>
                    <a:pt x="1090" y="386"/>
                  </a:lnTo>
                  <a:lnTo>
                    <a:pt x="1084" y="402"/>
                  </a:lnTo>
                  <a:lnTo>
                    <a:pt x="1080" y="418"/>
                  </a:lnTo>
                  <a:lnTo>
                    <a:pt x="1080" y="434"/>
                  </a:lnTo>
                  <a:lnTo>
                    <a:pt x="1084" y="452"/>
                  </a:lnTo>
                  <a:lnTo>
                    <a:pt x="1090" y="468"/>
                  </a:lnTo>
                  <a:lnTo>
                    <a:pt x="1100" y="486"/>
                  </a:lnTo>
                  <a:lnTo>
                    <a:pt x="1114" y="504"/>
                  </a:lnTo>
                  <a:lnTo>
                    <a:pt x="1114" y="504"/>
                  </a:lnTo>
                  <a:lnTo>
                    <a:pt x="1146" y="540"/>
                  </a:lnTo>
                  <a:lnTo>
                    <a:pt x="1178" y="570"/>
                  </a:lnTo>
                  <a:lnTo>
                    <a:pt x="1210" y="596"/>
                  </a:lnTo>
                  <a:lnTo>
                    <a:pt x="1238" y="618"/>
                  </a:lnTo>
                  <a:lnTo>
                    <a:pt x="1264" y="634"/>
                  </a:lnTo>
                  <a:lnTo>
                    <a:pt x="1284" y="646"/>
                  </a:lnTo>
                  <a:lnTo>
                    <a:pt x="1302" y="654"/>
                  </a:lnTo>
                  <a:lnTo>
                    <a:pt x="650" y="13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12">
              <a:extLst>
                <a:ext uri="{FF2B5EF4-FFF2-40B4-BE49-F238E27FC236}">
                  <a16:creationId xmlns="" xmlns:a16="http://schemas.microsoft.com/office/drawing/2014/main" id="{8CA47D1B-79A0-4F58-9600-7BFFE354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382" y="2944603"/>
              <a:ext cx="1311960" cy="1307929"/>
            </a:xfrm>
            <a:custGeom>
              <a:avLst/>
              <a:gdLst>
                <a:gd name="T0" fmla="*/ 660 w 1302"/>
                <a:gd name="T1" fmla="*/ 10 h 1298"/>
                <a:gd name="T2" fmla="*/ 622 w 1302"/>
                <a:gd name="T3" fmla="*/ 64 h 1298"/>
                <a:gd name="T4" fmla="*/ 540 w 1302"/>
                <a:gd name="T5" fmla="*/ 160 h 1298"/>
                <a:gd name="T6" fmla="*/ 492 w 1302"/>
                <a:gd name="T7" fmla="*/ 194 h 1298"/>
                <a:gd name="T8" fmla="*/ 446 w 1302"/>
                <a:gd name="T9" fmla="*/ 206 h 1298"/>
                <a:gd name="T10" fmla="*/ 382 w 1302"/>
                <a:gd name="T11" fmla="*/ 210 h 1298"/>
                <a:gd name="T12" fmla="*/ 342 w 1302"/>
                <a:gd name="T13" fmla="*/ 190 h 1298"/>
                <a:gd name="T14" fmla="*/ 312 w 1302"/>
                <a:gd name="T15" fmla="*/ 142 h 1298"/>
                <a:gd name="T16" fmla="*/ 262 w 1302"/>
                <a:gd name="T17" fmla="*/ 70 h 1298"/>
                <a:gd name="T18" fmla="*/ 200 w 1302"/>
                <a:gd name="T19" fmla="*/ 16 h 1298"/>
                <a:gd name="T20" fmla="*/ 168 w 1302"/>
                <a:gd name="T21" fmla="*/ 4 h 1298"/>
                <a:gd name="T22" fmla="*/ 114 w 1302"/>
                <a:gd name="T23" fmla="*/ 2 h 1298"/>
                <a:gd name="T24" fmla="*/ 60 w 1302"/>
                <a:gd name="T25" fmla="*/ 22 h 1298"/>
                <a:gd name="T26" fmla="*/ 18 w 1302"/>
                <a:gd name="T27" fmla="*/ 60 h 1298"/>
                <a:gd name="T28" fmla="*/ 0 w 1302"/>
                <a:gd name="T29" fmla="*/ 116 h 1298"/>
                <a:gd name="T30" fmla="*/ 14 w 1302"/>
                <a:gd name="T31" fmla="*/ 188 h 1298"/>
                <a:gd name="T32" fmla="*/ 42 w 1302"/>
                <a:gd name="T33" fmla="*/ 232 h 1298"/>
                <a:gd name="T34" fmla="*/ 92 w 1302"/>
                <a:gd name="T35" fmla="*/ 278 h 1298"/>
                <a:gd name="T36" fmla="*/ 172 w 1302"/>
                <a:gd name="T37" fmla="*/ 324 h 1298"/>
                <a:gd name="T38" fmla="*/ 216 w 1302"/>
                <a:gd name="T39" fmla="*/ 356 h 1298"/>
                <a:gd name="T40" fmla="*/ 224 w 1302"/>
                <a:gd name="T41" fmla="*/ 378 h 1298"/>
                <a:gd name="T42" fmla="*/ 222 w 1302"/>
                <a:gd name="T43" fmla="*/ 422 h 1298"/>
                <a:gd name="T44" fmla="*/ 206 w 1302"/>
                <a:gd name="T45" fmla="*/ 478 h 1298"/>
                <a:gd name="T46" fmla="*/ 172 w 1302"/>
                <a:gd name="T47" fmla="*/ 534 h 1298"/>
                <a:gd name="T48" fmla="*/ 122 w 1302"/>
                <a:gd name="T49" fmla="*/ 588 h 1298"/>
                <a:gd name="T50" fmla="*/ 50 w 1302"/>
                <a:gd name="T51" fmla="*/ 634 h 1298"/>
                <a:gd name="T52" fmla="*/ 28 w 1302"/>
                <a:gd name="T53" fmla="*/ 666 h 1298"/>
                <a:gd name="T54" fmla="*/ 58 w 1302"/>
                <a:gd name="T55" fmla="*/ 726 h 1298"/>
                <a:gd name="T56" fmla="*/ 130 w 1302"/>
                <a:gd name="T57" fmla="*/ 814 h 1298"/>
                <a:gd name="T58" fmla="*/ 178 w 1302"/>
                <a:gd name="T59" fmla="*/ 852 h 1298"/>
                <a:gd name="T60" fmla="*/ 226 w 1302"/>
                <a:gd name="T61" fmla="*/ 872 h 1298"/>
                <a:gd name="T62" fmla="*/ 268 w 1302"/>
                <a:gd name="T63" fmla="*/ 872 h 1298"/>
                <a:gd name="T64" fmla="*/ 322 w 1302"/>
                <a:gd name="T65" fmla="*/ 862 h 1298"/>
                <a:gd name="T66" fmla="*/ 350 w 1302"/>
                <a:gd name="T67" fmla="*/ 832 h 1298"/>
                <a:gd name="T68" fmla="*/ 364 w 1302"/>
                <a:gd name="T69" fmla="*/ 800 h 1298"/>
                <a:gd name="T70" fmla="*/ 408 w 1302"/>
                <a:gd name="T71" fmla="*/ 720 h 1298"/>
                <a:gd name="T72" fmla="*/ 448 w 1302"/>
                <a:gd name="T73" fmla="*/ 672 h 1298"/>
                <a:gd name="T74" fmla="*/ 500 w 1302"/>
                <a:gd name="T75" fmla="*/ 644 h 1298"/>
                <a:gd name="T76" fmla="*/ 562 w 1302"/>
                <a:gd name="T77" fmla="*/ 650 h 1298"/>
                <a:gd name="T78" fmla="*/ 602 w 1302"/>
                <a:gd name="T79" fmla="*/ 672 h 1298"/>
                <a:gd name="T80" fmla="*/ 646 w 1302"/>
                <a:gd name="T81" fmla="*/ 716 h 1298"/>
                <a:gd name="T82" fmla="*/ 668 w 1302"/>
                <a:gd name="T83" fmla="*/ 770 h 1298"/>
                <a:gd name="T84" fmla="*/ 668 w 1302"/>
                <a:gd name="T85" fmla="*/ 824 h 1298"/>
                <a:gd name="T86" fmla="*/ 642 w 1302"/>
                <a:gd name="T87" fmla="*/ 872 h 1298"/>
                <a:gd name="T88" fmla="*/ 610 w 1302"/>
                <a:gd name="T89" fmla="*/ 900 h 1298"/>
                <a:gd name="T90" fmla="*/ 502 w 1302"/>
                <a:gd name="T91" fmla="*/ 970 h 1298"/>
                <a:gd name="T92" fmla="*/ 460 w 1302"/>
                <a:gd name="T93" fmla="*/ 1010 h 1298"/>
                <a:gd name="T94" fmla="*/ 438 w 1302"/>
                <a:gd name="T95" fmla="*/ 1052 h 1298"/>
                <a:gd name="T96" fmla="*/ 442 w 1302"/>
                <a:gd name="T97" fmla="*/ 1098 h 1298"/>
                <a:gd name="T98" fmla="*/ 462 w 1302"/>
                <a:gd name="T99" fmla="*/ 1132 h 1298"/>
                <a:gd name="T100" fmla="*/ 506 w 1302"/>
                <a:gd name="T101" fmla="*/ 1182 h 1298"/>
                <a:gd name="T102" fmla="*/ 608 w 1302"/>
                <a:gd name="T103" fmla="*/ 1264 h 1298"/>
                <a:gd name="T104" fmla="*/ 660 w 1302"/>
                <a:gd name="T105" fmla="*/ 1298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2" h="1298">
                  <a:moveTo>
                    <a:pt x="660" y="1298"/>
                  </a:moveTo>
                  <a:lnTo>
                    <a:pt x="1302" y="644"/>
                  </a:lnTo>
                  <a:lnTo>
                    <a:pt x="660" y="10"/>
                  </a:lnTo>
                  <a:lnTo>
                    <a:pt x="660" y="10"/>
                  </a:lnTo>
                  <a:lnTo>
                    <a:pt x="642" y="36"/>
                  </a:lnTo>
                  <a:lnTo>
                    <a:pt x="622" y="64"/>
                  </a:lnTo>
                  <a:lnTo>
                    <a:pt x="598" y="96"/>
                  </a:lnTo>
                  <a:lnTo>
                    <a:pt x="570" y="130"/>
                  </a:lnTo>
                  <a:lnTo>
                    <a:pt x="540" y="160"/>
                  </a:lnTo>
                  <a:lnTo>
                    <a:pt x="524" y="174"/>
                  </a:lnTo>
                  <a:lnTo>
                    <a:pt x="508" y="186"/>
                  </a:lnTo>
                  <a:lnTo>
                    <a:pt x="492" y="194"/>
                  </a:lnTo>
                  <a:lnTo>
                    <a:pt x="476" y="200"/>
                  </a:lnTo>
                  <a:lnTo>
                    <a:pt x="476" y="200"/>
                  </a:lnTo>
                  <a:lnTo>
                    <a:pt x="446" y="206"/>
                  </a:lnTo>
                  <a:lnTo>
                    <a:pt x="422" y="210"/>
                  </a:lnTo>
                  <a:lnTo>
                    <a:pt x="400" y="212"/>
                  </a:lnTo>
                  <a:lnTo>
                    <a:pt x="382" y="210"/>
                  </a:lnTo>
                  <a:lnTo>
                    <a:pt x="366" y="206"/>
                  </a:lnTo>
                  <a:lnTo>
                    <a:pt x="354" y="200"/>
                  </a:lnTo>
                  <a:lnTo>
                    <a:pt x="342" y="190"/>
                  </a:lnTo>
                  <a:lnTo>
                    <a:pt x="334" y="178"/>
                  </a:lnTo>
                  <a:lnTo>
                    <a:pt x="334" y="178"/>
                  </a:lnTo>
                  <a:lnTo>
                    <a:pt x="312" y="142"/>
                  </a:lnTo>
                  <a:lnTo>
                    <a:pt x="298" y="118"/>
                  </a:lnTo>
                  <a:lnTo>
                    <a:pt x="282" y="94"/>
                  </a:lnTo>
                  <a:lnTo>
                    <a:pt x="262" y="70"/>
                  </a:lnTo>
                  <a:lnTo>
                    <a:pt x="238" y="46"/>
                  </a:lnTo>
                  <a:lnTo>
                    <a:pt x="214" y="26"/>
                  </a:lnTo>
                  <a:lnTo>
                    <a:pt x="200" y="16"/>
                  </a:lnTo>
                  <a:lnTo>
                    <a:pt x="184" y="10"/>
                  </a:lnTo>
                  <a:lnTo>
                    <a:pt x="184" y="10"/>
                  </a:lnTo>
                  <a:lnTo>
                    <a:pt x="168" y="4"/>
                  </a:lnTo>
                  <a:lnTo>
                    <a:pt x="152" y="0"/>
                  </a:lnTo>
                  <a:lnTo>
                    <a:pt x="134" y="0"/>
                  </a:lnTo>
                  <a:lnTo>
                    <a:pt x="114" y="2"/>
                  </a:lnTo>
                  <a:lnTo>
                    <a:pt x="96" y="6"/>
                  </a:lnTo>
                  <a:lnTo>
                    <a:pt x="78" y="12"/>
                  </a:lnTo>
                  <a:lnTo>
                    <a:pt x="60" y="22"/>
                  </a:lnTo>
                  <a:lnTo>
                    <a:pt x="44" y="32"/>
                  </a:lnTo>
                  <a:lnTo>
                    <a:pt x="30" y="46"/>
                  </a:lnTo>
                  <a:lnTo>
                    <a:pt x="18" y="60"/>
                  </a:lnTo>
                  <a:lnTo>
                    <a:pt x="10" y="78"/>
                  </a:lnTo>
                  <a:lnTo>
                    <a:pt x="2" y="96"/>
                  </a:lnTo>
                  <a:lnTo>
                    <a:pt x="0" y="116"/>
                  </a:lnTo>
                  <a:lnTo>
                    <a:pt x="0" y="138"/>
                  </a:lnTo>
                  <a:lnTo>
                    <a:pt x="6" y="162"/>
                  </a:lnTo>
                  <a:lnTo>
                    <a:pt x="14" y="188"/>
                  </a:lnTo>
                  <a:lnTo>
                    <a:pt x="14" y="188"/>
                  </a:lnTo>
                  <a:lnTo>
                    <a:pt x="28" y="210"/>
                  </a:lnTo>
                  <a:lnTo>
                    <a:pt x="42" y="232"/>
                  </a:lnTo>
                  <a:lnTo>
                    <a:pt x="58" y="250"/>
                  </a:lnTo>
                  <a:lnTo>
                    <a:pt x="74" y="264"/>
                  </a:lnTo>
                  <a:lnTo>
                    <a:pt x="92" y="278"/>
                  </a:lnTo>
                  <a:lnTo>
                    <a:pt x="108" y="290"/>
                  </a:lnTo>
                  <a:lnTo>
                    <a:pt x="142" y="308"/>
                  </a:lnTo>
                  <a:lnTo>
                    <a:pt x="172" y="324"/>
                  </a:lnTo>
                  <a:lnTo>
                    <a:pt x="198" y="338"/>
                  </a:lnTo>
                  <a:lnTo>
                    <a:pt x="208" y="346"/>
                  </a:lnTo>
                  <a:lnTo>
                    <a:pt x="216" y="356"/>
                  </a:lnTo>
                  <a:lnTo>
                    <a:pt x="222" y="366"/>
                  </a:lnTo>
                  <a:lnTo>
                    <a:pt x="224" y="378"/>
                  </a:lnTo>
                  <a:lnTo>
                    <a:pt x="224" y="378"/>
                  </a:lnTo>
                  <a:lnTo>
                    <a:pt x="224" y="392"/>
                  </a:lnTo>
                  <a:lnTo>
                    <a:pt x="224" y="406"/>
                  </a:lnTo>
                  <a:lnTo>
                    <a:pt x="222" y="422"/>
                  </a:lnTo>
                  <a:lnTo>
                    <a:pt x="218" y="440"/>
                  </a:lnTo>
                  <a:lnTo>
                    <a:pt x="212" y="458"/>
                  </a:lnTo>
                  <a:lnTo>
                    <a:pt x="206" y="478"/>
                  </a:lnTo>
                  <a:lnTo>
                    <a:pt x="196" y="496"/>
                  </a:lnTo>
                  <a:lnTo>
                    <a:pt x="186" y="516"/>
                  </a:lnTo>
                  <a:lnTo>
                    <a:pt x="172" y="534"/>
                  </a:lnTo>
                  <a:lnTo>
                    <a:pt x="158" y="554"/>
                  </a:lnTo>
                  <a:lnTo>
                    <a:pt x="142" y="572"/>
                  </a:lnTo>
                  <a:lnTo>
                    <a:pt x="122" y="588"/>
                  </a:lnTo>
                  <a:lnTo>
                    <a:pt x="100" y="606"/>
                  </a:lnTo>
                  <a:lnTo>
                    <a:pt x="76" y="620"/>
                  </a:lnTo>
                  <a:lnTo>
                    <a:pt x="50" y="634"/>
                  </a:lnTo>
                  <a:lnTo>
                    <a:pt x="20" y="646"/>
                  </a:lnTo>
                  <a:lnTo>
                    <a:pt x="20" y="646"/>
                  </a:lnTo>
                  <a:lnTo>
                    <a:pt x="28" y="666"/>
                  </a:lnTo>
                  <a:lnTo>
                    <a:pt x="36" y="686"/>
                  </a:lnTo>
                  <a:lnTo>
                    <a:pt x="46" y="706"/>
                  </a:lnTo>
                  <a:lnTo>
                    <a:pt x="58" y="726"/>
                  </a:lnTo>
                  <a:lnTo>
                    <a:pt x="84" y="764"/>
                  </a:lnTo>
                  <a:lnTo>
                    <a:pt x="114" y="798"/>
                  </a:lnTo>
                  <a:lnTo>
                    <a:pt x="130" y="814"/>
                  </a:lnTo>
                  <a:lnTo>
                    <a:pt x="146" y="828"/>
                  </a:lnTo>
                  <a:lnTo>
                    <a:pt x="162" y="840"/>
                  </a:lnTo>
                  <a:lnTo>
                    <a:pt x="178" y="852"/>
                  </a:lnTo>
                  <a:lnTo>
                    <a:pt x="194" y="860"/>
                  </a:lnTo>
                  <a:lnTo>
                    <a:pt x="210" y="866"/>
                  </a:lnTo>
                  <a:lnTo>
                    <a:pt x="226" y="872"/>
                  </a:lnTo>
                  <a:lnTo>
                    <a:pt x="240" y="872"/>
                  </a:lnTo>
                  <a:lnTo>
                    <a:pt x="240" y="872"/>
                  </a:lnTo>
                  <a:lnTo>
                    <a:pt x="268" y="872"/>
                  </a:lnTo>
                  <a:lnTo>
                    <a:pt x="290" y="870"/>
                  </a:lnTo>
                  <a:lnTo>
                    <a:pt x="308" y="866"/>
                  </a:lnTo>
                  <a:lnTo>
                    <a:pt x="322" y="862"/>
                  </a:lnTo>
                  <a:lnTo>
                    <a:pt x="334" y="854"/>
                  </a:lnTo>
                  <a:lnTo>
                    <a:pt x="344" y="844"/>
                  </a:lnTo>
                  <a:lnTo>
                    <a:pt x="350" y="83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64" y="800"/>
                  </a:lnTo>
                  <a:lnTo>
                    <a:pt x="378" y="772"/>
                  </a:lnTo>
                  <a:lnTo>
                    <a:pt x="396" y="738"/>
                  </a:lnTo>
                  <a:lnTo>
                    <a:pt x="408" y="720"/>
                  </a:lnTo>
                  <a:lnTo>
                    <a:pt x="420" y="704"/>
                  </a:lnTo>
                  <a:lnTo>
                    <a:pt x="434" y="688"/>
                  </a:lnTo>
                  <a:lnTo>
                    <a:pt x="448" y="672"/>
                  </a:lnTo>
                  <a:lnTo>
                    <a:pt x="464" y="660"/>
                  </a:lnTo>
                  <a:lnTo>
                    <a:pt x="482" y="650"/>
                  </a:lnTo>
                  <a:lnTo>
                    <a:pt x="500" y="644"/>
                  </a:lnTo>
                  <a:lnTo>
                    <a:pt x="520" y="642"/>
                  </a:lnTo>
                  <a:lnTo>
                    <a:pt x="540" y="642"/>
                  </a:lnTo>
                  <a:lnTo>
                    <a:pt x="562" y="650"/>
                  </a:lnTo>
                  <a:lnTo>
                    <a:pt x="562" y="650"/>
                  </a:lnTo>
                  <a:lnTo>
                    <a:pt x="584" y="660"/>
                  </a:lnTo>
                  <a:lnTo>
                    <a:pt x="602" y="672"/>
                  </a:lnTo>
                  <a:lnTo>
                    <a:pt x="620" y="684"/>
                  </a:lnTo>
                  <a:lnTo>
                    <a:pt x="634" y="700"/>
                  </a:lnTo>
                  <a:lnTo>
                    <a:pt x="646" y="716"/>
                  </a:lnTo>
                  <a:lnTo>
                    <a:pt x="656" y="734"/>
                  </a:lnTo>
                  <a:lnTo>
                    <a:pt x="664" y="750"/>
                  </a:lnTo>
                  <a:lnTo>
                    <a:pt x="668" y="770"/>
                  </a:lnTo>
                  <a:lnTo>
                    <a:pt x="670" y="788"/>
                  </a:lnTo>
                  <a:lnTo>
                    <a:pt x="670" y="806"/>
                  </a:lnTo>
                  <a:lnTo>
                    <a:pt x="668" y="824"/>
                  </a:lnTo>
                  <a:lnTo>
                    <a:pt x="662" y="840"/>
                  </a:lnTo>
                  <a:lnTo>
                    <a:pt x="654" y="858"/>
                  </a:lnTo>
                  <a:lnTo>
                    <a:pt x="642" y="872"/>
                  </a:lnTo>
                  <a:lnTo>
                    <a:pt x="628" y="886"/>
                  </a:lnTo>
                  <a:lnTo>
                    <a:pt x="610" y="900"/>
                  </a:lnTo>
                  <a:lnTo>
                    <a:pt x="610" y="900"/>
                  </a:lnTo>
                  <a:lnTo>
                    <a:pt x="572" y="922"/>
                  </a:lnTo>
                  <a:lnTo>
                    <a:pt x="536" y="946"/>
                  </a:lnTo>
                  <a:lnTo>
                    <a:pt x="502" y="970"/>
                  </a:lnTo>
                  <a:lnTo>
                    <a:pt x="486" y="984"/>
                  </a:lnTo>
                  <a:lnTo>
                    <a:pt x="472" y="996"/>
                  </a:lnTo>
                  <a:lnTo>
                    <a:pt x="460" y="1010"/>
                  </a:lnTo>
                  <a:lnTo>
                    <a:pt x="450" y="1022"/>
                  </a:lnTo>
                  <a:lnTo>
                    <a:pt x="442" y="1036"/>
                  </a:lnTo>
                  <a:lnTo>
                    <a:pt x="438" y="1052"/>
                  </a:lnTo>
                  <a:lnTo>
                    <a:pt x="436" y="1066"/>
                  </a:lnTo>
                  <a:lnTo>
                    <a:pt x="438" y="1082"/>
                  </a:lnTo>
                  <a:lnTo>
                    <a:pt x="442" y="1098"/>
                  </a:lnTo>
                  <a:lnTo>
                    <a:pt x="450" y="1116"/>
                  </a:lnTo>
                  <a:lnTo>
                    <a:pt x="450" y="1116"/>
                  </a:lnTo>
                  <a:lnTo>
                    <a:pt x="462" y="1132"/>
                  </a:lnTo>
                  <a:lnTo>
                    <a:pt x="474" y="1150"/>
                  </a:lnTo>
                  <a:lnTo>
                    <a:pt x="490" y="1166"/>
                  </a:lnTo>
                  <a:lnTo>
                    <a:pt x="506" y="1182"/>
                  </a:lnTo>
                  <a:lnTo>
                    <a:pt x="540" y="1214"/>
                  </a:lnTo>
                  <a:lnTo>
                    <a:pt x="576" y="1242"/>
                  </a:lnTo>
                  <a:lnTo>
                    <a:pt x="608" y="1264"/>
                  </a:lnTo>
                  <a:lnTo>
                    <a:pt x="634" y="1282"/>
                  </a:lnTo>
                  <a:lnTo>
                    <a:pt x="660" y="1298"/>
                  </a:lnTo>
                  <a:lnTo>
                    <a:pt x="660" y="1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2" name="Group 6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040895B8-BB2D-4951-9CEC-200D81127B9B}"/>
              </a:ext>
            </a:extLst>
          </p:cNvPr>
          <p:cNvGrpSpPr/>
          <p:nvPr/>
        </p:nvGrpSpPr>
        <p:grpSpPr>
          <a:xfrm>
            <a:off x="1447026" y="1843343"/>
            <a:ext cx="2137387" cy="1090650"/>
            <a:chOff x="1638512" y="2562137"/>
            <a:chExt cx="2137387" cy="1090650"/>
          </a:xfrm>
        </p:grpSpPr>
        <p:sp>
          <p:nvSpPr>
            <p:cNvPr id="52" name="Rectangle 51">
              <a:extLst>
                <a:ext uri="{FF2B5EF4-FFF2-40B4-BE49-F238E27FC236}">
                  <a16:creationId xmlns="" xmlns:a16="http://schemas.microsoft.com/office/drawing/2014/main" id="{810CE564-1242-42FE-9150-F02CC6884AB5}"/>
                </a:ext>
              </a:extLst>
            </p:cNvPr>
            <p:cNvSpPr/>
            <p:nvPr/>
          </p:nvSpPr>
          <p:spPr>
            <a:xfrm>
              <a:off x="1638512" y="2895657"/>
              <a:ext cx="213738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点击输入简要文本内容，文字内容需概况精炼的说明该分项内容</a:t>
              </a: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……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="" xmlns:a16="http://schemas.microsoft.com/office/drawing/2014/main" id="{04FB0921-98F9-4C68-B937-1BB891CB4D25}"/>
                </a:ext>
              </a:extLst>
            </p:cNvPr>
            <p:cNvSpPr/>
            <p:nvPr/>
          </p:nvSpPr>
          <p:spPr>
            <a:xfrm>
              <a:off x="1638512" y="2562137"/>
              <a:ext cx="2137387" cy="3965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63" name="Group 6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4DB025BC-05B7-41C9-8B33-A333F1407CEB}"/>
              </a:ext>
            </a:extLst>
          </p:cNvPr>
          <p:cNvGrpSpPr/>
          <p:nvPr/>
        </p:nvGrpSpPr>
        <p:grpSpPr>
          <a:xfrm>
            <a:off x="2233773" y="3890768"/>
            <a:ext cx="2137387" cy="1090650"/>
            <a:chOff x="2548326" y="4609562"/>
            <a:chExt cx="2137387" cy="1090650"/>
          </a:xfrm>
        </p:grpSpPr>
        <p:sp>
          <p:nvSpPr>
            <p:cNvPr id="54" name="Rectangle 53">
              <a:extLst>
                <a:ext uri="{FF2B5EF4-FFF2-40B4-BE49-F238E27FC236}">
                  <a16:creationId xmlns="" xmlns:a16="http://schemas.microsoft.com/office/drawing/2014/main" id="{D369FF00-2525-4092-94EE-F515C7050DB7}"/>
                </a:ext>
              </a:extLst>
            </p:cNvPr>
            <p:cNvSpPr/>
            <p:nvPr/>
          </p:nvSpPr>
          <p:spPr>
            <a:xfrm>
              <a:off x="2548326" y="4943082"/>
              <a:ext cx="213738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点击输入简要文本内容，文字内容需概况精炼的说明该分项内容</a:t>
              </a: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……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="" xmlns:a16="http://schemas.microsoft.com/office/drawing/2014/main" id="{BA1BDC21-03DD-40CE-9E5F-7AC5B80EC9D2}"/>
                </a:ext>
              </a:extLst>
            </p:cNvPr>
            <p:cNvSpPr/>
            <p:nvPr/>
          </p:nvSpPr>
          <p:spPr>
            <a:xfrm>
              <a:off x="2548326" y="4609562"/>
              <a:ext cx="2137387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endPara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Group 6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8F6A532E-49A5-41FF-81B0-79E0CE7C0031}"/>
              </a:ext>
            </a:extLst>
          </p:cNvPr>
          <p:cNvGrpSpPr/>
          <p:nvPr/>
        </p:nvGrpSpPr>
        <p:grpSpPr>
          <a:xfrm>
            <a:off x="7532742" y="1830643"/>
            <a:ext cx="2137387" cy="1103350"/>
            <a:chOff x="8044793" y="2549437"/>
            <a:chExt cx="2137387" cy="1103350"/>
          </a:xfrm>
        </p:grpSpPr>
        <p:sp>
          <p:nvSpPr>
            <p:cNvPr id="56" name="Rectangle 55">
              <a:extLst>
                <a:ext uri="{FF2B5EF4-FFF2-40B4-BE49-F238E27FC236}">
                  <a16:creationId xmlns="" xmlns:a16="http://schemas.microsoft.com/office/drawing/2014/main" id="{904A98D6-A0D9-431D-8A07-39E17EDB158C}"/>
                </a:ext>
              </a:extLst>
            </p:cNvPr>
            <p:cNvSpPr/>
            <p:nvPr/>
          </p:nvSpPr>
          <p:spPr>
            <a:xfrm>
              <a:off x="8044793" y="2895657"/>
              <a:ext cx="213738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点击输入简要文本内容，文字内容需概况精炼的说明该分项内容</a:t>
              </a: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……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423721E0-E126-49E9-BCB3-CA587F305206}"/>
                </a:ext>
              </a:extLst>
            </p:cNvPr>
            <p:cNvSpPr/>
            <p:nvPr/>
          </p:nvSpPr>
          <p:spPr>
            <a:xfrm>
              <a:off x="8044793" y="2549437"/>
              <a:ext cx="2137387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endPara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60" name="Group 59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72DEF498-B2DA-4684-B2CE-3EEAC4E61163}"/>
              </a:ext>
            </a:extLst>
          </p:cNvPr>
          <p:cNvGrpSpPr/>
          <p:nvPr/>
        </p:nvGrpSpPr>
        <p:grpSpPr>
          <a:xfrm>
            <a:off x="8181667" y="3745655"/>
            <a:ext cx="2137387" cy="1141450"/>
            <a:chOff x="8692220" y="4464449"/>
            <a:chExt cx="2137387" cy="1141450"/>
          </a:xfrm>
        </p:grpSpPr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98E5B4AF-2823-4F81-AC72-FC3EC04CEA0B}"/>
                </a:ext>
              </a:extLst>
            </p:cNvPr>
            <p:cNvSpPr/>
            <p:nvPr/>
          </p:nvSpPr>
          <p:spPr>
            <a:xfrm>
              <a:off x="8692220" y="4848769"/>
              <a:ext cx="213738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点击输入简要文本内容，文字内容需概况精炼的说明该分项内容</a:t>
              </a: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……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="" xmlns:a16="http://schemas.microsoft.com/office/drawing/2014/main" id="{09C4142F-4173-465D-A5CF-FCFA4C77664F}"/>
                </a:ext>
              </a:extLst>
            </p:cNvPr>
            <p:cNvSpPr/>
            <p:nvPr/>
          </p:nvSpPr>
          <p:spPr>
            <a:xfrm>
              <a:off x="8692220" y="4464449"/>
              <a:ext cx="2137387" cy="430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endPara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2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="" xmlns:a16="http://schemas.microsoft.com/office/drawing/2014/main" id="{CA097F06-516E-451E-AB5C-499F3EDD5C76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  <p:sp>
        <p:nvSpPr>
          <p:cNvPr id="30" name="Text Placeholder 2">
            <a:extLst>
              <a:ext uri="{FF2B5EF4-FFF2-40B4-BE49-F238E27FC236}">
                <a16:creationId xmlns="" xmlns:a16="http://schemas.microsoft.com/office/drawing/2014/main" id="{2C41FE0C-DD8F-42E9-ABC1-7FE6AF229135}"/>
              </a:ext>
            </a:extLst>
          </p:cNvPr>
          <p:cNvSpPr txBox="1">
            <a:spLocks/>
          </p:cNvSpPr>
          <p:nvPr/>
        </p:nvSpPr>
        <p:spPr>
          <a:xfrm>
            <a:off x="1357298" y="488984"/>
            <a:ext cx="6528622" cy="63391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gradFill flip="none" rotWithShape="1">
                  <a:gsLst>
                    <a:gs pos="0">
                      <a:srgbClr val="082D8C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站酷庆科黄油体" panose="02000803000000020004" pitchFamily="2" charset="-122"/>
                <a:ea typeface="站酷庆科黄油体" panose="02000803000000020004" pitchFamily="2" charset="-122"/>
                <a:cs typeface="Segoe UI" panose="020B0502040204020203" pitchFamily="34" charset="0"/>
              </a:rPr>
              <a:t>单击此处添加标题文本</a:t>
            </a:r>
            <a:endParaRPr lang="id-ID" b="1" dirty="0">
              <a:gradFill flip="none" rotWithShape="1">
                <a:gsLst>
                  <a:gs pos="0">
                    <a:srgbClr val="082D8C"/>
                  </a:gs>
                  <a:gs pos="100000">
                    <a:srgbClr val="30ECF7"/>
                  </a:gs>
                </a:gsLst>
                <a:lin ang="16200000" scaled="1"/>
                <a:tileRect/>
              </a:gradFill>
              <a:latin typeface="站酷庆科黄油体" panose="02000803000000020004" pitchFamily="2" charset="-122"/>
              <a:ea typeface="站酷庆科黄油体" panose="02000803000000020004" pitchFamily="2" charset="-122"/>
              <a:cs typeface="Segoe UI" panose="020B0502040204020203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31801" y="402310"/>
            <a:ext cx="77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Impact" panose="020B0806030902050204" pitchFamily="34" charset="0"/>
                <a:ea typeface="方正兰亭粗黑简体" panose="02000000000000000000" pitchFamily="2" charset="-122"/>
              </a:rPr>
              <a:t>01</a:t>
            </a:r>
            <a:endParaRPr lang="zh-CN" altLang="en-US" sz="3600" b="1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086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30"/>
            <a:ext cx="12192000" cy="6870730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 rot="10800000">
            <a:off x="8039907" y="583612"/>
            <a:ext cx="10795478" cy="2351650"/>
            <a:chOff x="-5508180" y="4972239"/>
            <a:chExt cx="10795478" cy="2351650"/>
          </a:xfrm>
        </p:grpSpPr>
        <p:grpSp>
          <p:nvGrpSpPr>
            <p:cNvPr id="37" name="组合 36"/>
            <p:cNvGrpSpPr/>
            <p:nvPr/>
          </p:nvGrpSpPr>
          <p:grpSpPr>
            <a:xfrm>
              <a:off x="-4100294" y="5472366"/>
              <a:ext cx="9387592" cy="1851523"/>
              <a:chOff x="7665922" y="694200"/>
              <a:chExt cx="4519586" cy="891402"/>
            </a:xfrm>
            <a:gradFill>
              <a:gsLst>
                <a:gs pos="0">
                  <a:srgbClr val="18122E">
                    <a:alpha val="0"/>
                  </a:srgbClr>
                </a:gs>
                <a:gs pos="100000">
                  <a:srgbClr val="30ECF7"/>
                </a:gs>
              </a:gsLst>
              <a:lin ang="5400000" scaled="1"/>
            </a:gradFill>
          </p:grpSpPr>
          <p:grpSp>
            <p:nvGrpSpPr>
              <p:cNvPr id="43" name="组合 42"/>
              <p:cNvGrpSpPr/>
              <p:nvPr/>
            </p:nvGrpSpPr>
            <p:grpSpPr>
              <a:xfrm>
                <a:off x="7665922" y="694200"/>
                <a:ext cx="4519586" cy="477589"/>
                <a:chOff x="1526230" y="4633660"/>
                <a:chExt cx="4519586" cy="477589"/>
              </a:xfrm>
              <a:grpFill/>
            </p:grpSpPr>
            <p:sp>
              <p:nvSpPr>
                <p:cNvPr id="45" name="流程图: 终止 44"/>
                <p:cNvSpPr/>
                <p:nvPr/>
              </p:nvSpPr>
              <p:spPr>
                <a:xfrm rot="19090582">
                  <a:off x="1658644" y="4633660"/>
                  <a:ext cx="4387172" cy="477589"/>
                </a:xfrm>
                <a:prstGeom prst="flowChartTerminator">
                  <a:avLst/>
                </a:prstGeom>
                <a:gradFill>
                  <a:gsLst>
                    <a:gs pos="0">
                      <a:srgbClr val="18122E">
                        <a:alpha val="0"/>
                      </a:srgbClr>
                    </a:gs>
                    <a:gs pos="100000">
                      <a:srgbClr val="30ECF7"/>
                    </a:gs>
                  </a:gsLst>
                  <a:lin ang="8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gradFill>
                      <a:gsLst>
                        <a:gs pos="0">
                          <a:srgbClr val="1371BF"/>
                        </a:gs>
                        <a:gs pos="60000">
                          <a:srgbClr val="6649A1"/>
                        </a:gs>
                      </a:gsLst>
                      <a:lin ang="3000000" scaled="0"/>
                    </a:gradFill>
                  </a:endParaRPr>
                </a:p>
              </p:txBody>
            </p:sp>
            <p:sp>
              <p:nvSpPr>
                <p:cNvPr id="46" name="流程图: 终止 45"/>
                <p:cNvSpPr/>
                <p:nvPr/>
              </p:nvSpPr>
              <p:spPr>
                <a:xfrm rot="19090582">
                  <a:off x="1526230" y="4701555"/>
                  <a:ext cx="3814896" cy="336106"/>
                </a:xfrm>
                <a:prstGeom prst="flowChartTerminator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gradFill>
                      <a:gsLst>
                        <a:gs pos="0">
                          <a:srgbClr val="1371BF"/>
                        </a:gs>
                        <a:gs pos="60000">
                          <a:srgbClr val="6649A1"/>
                        </a:gs>
                      </a:gsLst>
                      <a:lin ang="3000000" scaled="0"/>
                    </a:gradFill>
                  </a:endParaRPr>
                </a:p>
              </p:txBody>
            </p:sp>
          </p:grpSp>
          <p:sp>
            <p:nvSpPr>
              <p:cNvPr id="44" name="流程图: 终止 43"/>
              <p:cNvSpPr/>
              <p:nvPr/>
            </p:nvSpPr>
            <p:spPr>
              <a:xfrm rot="19090582">
                <a:off x="8332712" y="1124746"/>
                <a:ext cx="3318419" cy="460856"/>
              </a:xfrm>
              <a:prstGeom prst="flowChartTerminator">
                <a:avLst/>
              </a:prstGeom>
              <a:gradFill>
                <a:gsLst>
                  <a:gs pos="0">
                    <a:srgbClr val="18122E">
                      <a:alpha val="0"/>
                    </a:srgbClr>
                  </a:gs>
                  <a:gs pos="100000">
                    <a:srgbClr val="30ECF7"/>
                  </a:gs>
                </a:gsLst>
                <a:lin ang="8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1371BF"/>
                      </a:gs>
                      <a:gs pos="60000">
                        <a:srgbClr val="6649A1"/>
                      </a:gs>
                    </a:gsLst>
                    <a:lin ang="3000000" scaled="0"/>
                  </a:gradFill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-5508180" y="4972239"/>
              <a:ext cx="9387592" cy="1851523"/>
              <a:chOff x="7665922" y="694200"/>
              <a:chExt cx="4519586" cy="891402"/>
            </a:xfrm>
            <a:gradFill>
              <a:gsLst>
                <a:gs pos="0">
                  <a:srgbClr val="18122E">
                    <a:alpha val="0"/>
                  </a:srgbClr>
                </a:gs>
                <a:gs pos="100000">
                  <a:srgbClr val="30ECF7"/>
                </a:gs>
              </a:gsLst>
              <a:lin ang="5400000" scaled="1"/>
            </a:gradFill>
          </p:grpSpPr>
          <p:grpSp>
            <p:nvGrpSpPr>
              <p:cNvPr id="39" name="组合 38"/>
              <p:cNvGrpSpPr/>
              <p:nvPr/>
            </p:nvGrpSpPr>
            <p:grpSpPr>
              <a:xfrm>
                <a:off x="7665922" y="694200"/>
                <a:ext cx="4519586" cy="477589"/>
                <a:chOff x="1526230" y="4633660"/>
                <a:chExt cx="4519586" cy="477589"/>
              </a:xfrm>
              <a:grpFill/>
            </p:grpSpPr>
            <p:sp>
              <p:nvSpPr>
                <p:cNvPr id="41" name="流程图: 终止 40"/>
                <p:cNvSpPr/>
                <p:nvPr/>
              </p:nvSpPr>
              <p:spPr>
                <a:xfrm rot="19090582">
                  <a:off x="1658644" y="4633660"/>
                  <a:ext cx="4387172" cy="477589"/>
                </a:xfrm>
                <a:prstGeom prst="flowChartTerminator">
                  <a:avLst/>
                </a:prstGeom>
                <a:gradFill>
                  <a:gsLst>
                    <a:gs pos="0">
                      <a:srgbClr val="18122E">
                        <a:alpha val="0"/>
                      </a:srgbClr>
                    </a:gs>
                    <a:gs pos="100000">
                      <a:srgbClr val="30ECF7"/>
                    </a:gs>
                  </a:gsLst>
                  <a:lin ang="8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gradFill>
                      <a:gsLst>
                        <a:gs pos="0">
                          <a:srgbClr val="1371BF"/>
                        </a:gs>
                        <a:gs pos="60000">
                          <a:srgbClr val="6649A1"/>
                        </a:gs>
                      </a:gsLst>
                      <a:lin ang="3000000" scaled="0"/>
                    </a:gradFill>
                  </a:endParaRPr>
                </a:p>
              </p:txBody>
            </p:sp>
            <p:sp>
              <p:nvSpPr>
                <p:cNvPr id="42" name="流程图: 终止 41"/>
                <p:cNvSpPr/>
                <p:nvPr/>
              </p:nvSpPr>
              <p:spPr>
                <a:xfrm rot="19090582">
                  <a:off x="1526230" y="4701555"/>
                  <a:ext cx="3814896" cy="336106"/>
                </a:xfrm>
                <a:prstGeom prst="flowChartTerminator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gradFill>
                      <a:gsLst>
                        <a:gs pos="0">
                          <a:srgbClr val="1371BF"/>
                        </a:gs>
                        <a:gs pos="60000">
                          <a:srgbClr val="6649A1"/>
                        </a:gs>
                      </a:gsLst>
                      <a:lin ang="3000000" scaled="0"/>
                    </a:gradFill>
                  </a:endParaRPr>
                </a:p>
              </p:txBody>
            </p:sp>
          </p:grpSp>
          <p:sp>
            <p:nvSpPr>
              <p:cNvPr id="40" name="流程图: 终止 39"/>
              <p:cNvSpPr/>
              <p:nvPr/>
            </p:nvSpPr>
            <p:spPr>
              <a:xfrm rot="19090582">
                <a:off x="8332712" y="1124746"/>
                <a:ext cx="3318419" cy="460856"/>
              </a:xfrm>
              <a:prstGeom prst="flowChartTerminator">
                <a:avLst/>
              </a:prstGeom>
              <a:gradFill>
                <a:gsLst>
                  <a:gs pos="0">
                    <a:srgbClr val="18122E">
                      <a:alpha val="0"/>
                    </a:srgbClr>
                  </a:gs>
                  <a:gs pos="100000">
                    <a:srgbClr val="30ECF7"/>
                  </a:gs>
                </a:gsLst>
                <a:lin ang="8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1371BF"/>
                      </a:gs>
                      <a:gs pos="60000">
                        <a:srgbClr val="6649A1"/>
                      </a:gs>
                    </a:gsLst>
                    <a:lin ang="3000000" scaled="0"/>
                  </a:gradFill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 rot="10800000">
            <a:off x="-3379847" y="-722000"/>
            <a:ext cx="8430884" cy="8430884"/>
            <a:chOff x="1807406" y="-1191884"/>
            <a:chExt cx="8430884" cy="8430884"/>
          </a:xfrm>
        </p:grpSpPr>
        <p:sp>
          <p:nvSpPr>
            <p:cNvPr id="48" name="椭圆 47"/>
            <p:cNvSpPr/>
            <p:nvPr/>
          </p:nvSpPr>
          <p:spPr>
            <a:xfrm>
              <a:off x="1807406" y="-1191884"/>
              <a:ext cx="8430884" cy="8430884"/>
            </a:xfrm>
            <a:prstGeom prst="ellipse">
              <a:avLst/>
            </a:prstGeom>
            <a:gradFill>
              <a:gsLst>
                <a:gs pos="0">
                  <a:srgbClr val="18122E">
                    <a:alpha val="0"/>
                  </a:srgbClr>
                </a:gs>
                <a:gs pos="100000">
                  <a:srgbClr val="30ECF7">
                    <a:alpha val="13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2296578" y="-798154"/>
              <a:ext cx="7457022" cy="7457022"/>
            </a:xfrm>
            <a:prstGeom prst="ellipse">
              <a:avLst/>
            </a:prstGeom>
            <a:gradFill>
              <a:gsLst>
                <a:gs pos="0">
                  <a:srgbClr val="18122E">
                    <a:alpha val="0"/>
                  </a:srgbClr>
                </a:gs>
                <a:gs pos="100000">
                  <a:srgbClr val="30ECF7">
                    <a:alpha val="39000"/>
                  </a:srgbClr>
                </a:gs>
              </a:gsLst>
              <a:lin ang="5400000" scaled="1"/>
            </a:gradFill>
            <a:ln w="25400">
              <a:gradFill>
                <a:gsLst>
                  <a:gs pos="0">
                    <a:srgbClr val="18122E">
                      <a:alpha val="0"/>
                    </a:srgbClr>
                  </a:gs>
                  <a:gs pos="100000">
                    <a:srgbClr val="30ECF7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678040" y="-381000"/>
              <a:ext cx="6644222" cy="6644222"/>
            </a:xfrm>
            <a:prstGeom prst="ellipse">
              <a:avLst/>
            </a:prstGeom>
            <a:gradFill>
              <a:gsLst>
                <a:gs pos="0">
                  <a:srgbClr val="18122E">
                    <a:alpha val="0"/>
                  </a:srgbClr>
                </a:gs>
                <a:gs pos="100000">
                  <a:srgbClr val="30ECF7">
                    <a:alpha val="7000"/>
                  </a:srgbClr>
                </a:gs>
              </a:gsLst>
              <a:lin ang="5400000" scaled="1"/>
            </a:gradFill>
            <a:ln>
              <a:gradFill>
                <a:gsLst>
                  <a:gs pos="0">
                    <a:srgbClr val="18122E">
                      <a:alpha val="0"/>
                    </a:srgbClr>
                  </a:gs>
                  <a:gs pos="100000">
                    <a:srgbClr val="30ECF7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264569" y="1244505"/>
            <a:ext cx="4172450" cy="495274"/>
            <a:chOff x="4355787" y="1464727"/>
            <a:chExt cx="4172450" cy="495274"/>
          </a:xfrm>
        </p:grpSpPr>
        <p:sp>
          <p:nvSpPr>
            <p:cNvPr id="5" name="Rectangle: Rounded Corners 1">
              <a:extLst>
                <a:ext uri="{FF2B5EF4-FFF2-40B4-BE49-F238E27FC236}">
                  <a16:creationId xmlns="" xmlns:a16="http://schemas.microsoft.com/office/drawing/2014/main" id="{94ABF762-8235-443D-A889-1B9A9ED008A0}"/>
                </a:ext>
              </a:extLst>
            </p:cNvPr>
            <p:cNvSpPr/>
            <p:nvPr/>
          </p:nvSpPr>
          <p:spPr>
            <a:xfrm>
              <a:off x="4609949" y="1526044"/>
              <a:ext cx="3918288" cy="43395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rgbClr val="082D8C"/>
                  </a:gs>
                  <a:gs pos="100000">
                    <a:srgbClr val="30ECF7"/>
                  </a:gs>
                </a:gsLst>
                <a:lin ang="0" scaled="1"/>
                <a:tileRect/>
              </a:gradFill>
            </a:ln>
            <a:effectLst>
              <a:outerShdw blurRad="508000" dist="3048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单击此处添加标题文本</a:t>
              </a:r>
              <a:endParaRPr lang="en-US" dirty="0"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8" name="Oval 20">
              <a:extLst>
                <a:ext uri="{FF2B5EF4-FFF2-40B4-BE49-F238E27FC236}">
                  <a16:creationId xmlns="" xmlns:a16="http://schemas.microsoft.com/office/drawing/2014/main" id="{53B553EA-A0FA-4565-BF81-056E79B10183}"/>
                </a:ext>
              </a:extLst>
            </p:cNvPr>
            <p:cNvSpPr/>
            <p:nvPr/>
          </p:nvSpPr>
          <p:spPr>
            <a:xfrm>
              <a:off x="4355787" y="1464727"/>
              <a:ext cx="487938" cy="48793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3683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1</a:t>
              </a:r>
              <a:endParaRPr lang="en-US" dirty="0"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</p:grpSp>
      <p:sp>
        <p:nvSpPr>
          <p:cNvPr id="34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="" xmlns:a16="http://schemas.microsoft.com/office/drawing/2014/main" id="{52F9DDD8-3793-4E5F-9D5A-043587CC93AD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  <p:sp>
        <p:nvSpPr>
          <p:cNvPr id="63" name="文本框 6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3C5FC4B3-5E14-4DBD-AD41-4A44F54B7D0C}"/>
              </a:ext>
            </a:extLst>
          </p:cNvPr>
          <p:cNvSpPr txBox="1"/>
          <p:nvPr/>
        </p:nvSpPr>
        <p:spPr>
          <a:xfrm>
            <a:off x="299317" y="2880763"/>
            <a:ext cx="4936577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800" dirty="0">
                <a:gradFill>
                  <a:gsLst>
                    <a:gs pos="0">
                      <a:srgbClr val="30ECF7">
                        <a:alpha val="88000"/>
                      </a:srgbClr>
                    </a:gs>
                    <a:gs pos="99000">
                      <a:srgbClr val="082D8C"/>
                    </a:gs>
                  </a:gsLst>
                  <a:lin ang="5400000" scaled="1"/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CONTENTS</a:t>
            </a:r>
            <a:endParaRPr lang="zh-CN" altLang="en-US" sz="4800" dirty="0">
              <a:gradFill>
                <a:gsLst>
                  <a:gs pos="0">
                    <a:srgbClr val="30ECF7">
                      <a:alpha val="88000"/>
                    </a:srgbClr>
                  </a:gs>
                  <a:gs pos="99000">
                    <a:srgbClr val="082D8C"/>
                  </a:gs>
                </a:gsLst>
                <a:lin ang="5400000" scaled="1"/>
              </a:gra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4626025" y="2059225"/>
            <a:ext cx="4172450" cy="495274"/>
            <a:chOff x="4355787" y="1464727"/>
            <a:chExt cx="4172450" cy="495274"/>
          </a:xfrm>
        </p:grpSpPr>
        <p:sp>
          <p:nvSpPr>
            <p:cNvPr id="74" name="Rectangle: Rounded Corners 1">
              <a:extLst>
                <a:ext uri="{FF2B5EF4-FFF2-40B4-BE49-F238E27FC236}">
                  <a16:creationId xmlns="" xmlns:a16="http://schemas.microsoft.com/office/drawing/2014/main" id="{94ABF762-8235-443D-A889-1B9A9ED008A0}"/>
                </a:ext>
              </a:extLst>
            </p:cNvPr>
            <p:cNvSpPr/>
            <p:nvPr/>
          </p:nvSpPr>
          <p:spPr>
            <a:xfrm>
              <a:off x="4609949" y="1526044"/>
              <a:ext cx="3918288" cy="43395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rgbClr val="082D8C"/>
                  </a:gs>
                  <a:gs pos="100000">
                    <a:srgbClr val="30ECF7"/>
                  </a:gs>
                </a:gsLst>
                <a:lin ang="0" scaled="1"/>
                <a:tileRect/>
              </a:gradFill>
            </a:ln>
            <a:effectLst>
              <a:outerShdw blurRad="508000" dist="3048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单击此处添加标题文本</a:t>
              </a:r>
              <a:endParaRPr lang="en-US" dirty="0"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75" name="Oval 20">
              <a:extLst>
                <a:ext uri="{FF2B5EF4-FFF2-40B4-BE49-F238E27FC236}">
                  <a16:creationId xmlns="" xmlns:a16="http://schemas.microsoft.com/office/drawing/2014/main" id="{53B553EA-A0FA-4565-BF81-056E79B10183}"/>
                </a:ext>
              </a:extLst>
            </p:cNvPr>
            <p:cNvSpPr/>
            <p:nvPr/>
          </p:nvSpPr>
          <p:spPr>
            <a:xfrm>
              <a:off x="4355787" y="1464727"/>
              <a:ext cx="487938" cy="48793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3683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2</a:t>
              </a:r>
              <a:endParaRPr lang="en-US" dirty="0"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4861182" y="2873945"/>
            <a:ext cx="4172450" cy="495274"/>
            <a:chOff x="4355787" y="1464727"/>
            <a:chExt cx="4172450" cy="495274"/>
          </a:xfrm>
        </p:grpSpPr>
        <p:sp>
          <p:nvSpPr>
            <p:cNvPr id="77" name="Rectangle: Rounded Corners 1">
              <a:extLst>
                <a:ext uri="{FF2B5EF4-FFF2-40B4-BE49-F238E27FC236}">
                  <a16:creationId xmlns="" xmlns:a16="http://schemas.microsoft.com/office/drawing/2014/main" id="{94ABF762-8235-443D-A889-1B9A9ED008A0}"/>
                </a:ext>
              </a:extLst>
            </p:cNvPr>
            <p:cNvSpPr/>
            <p:nvPr/>
          </p:nvSpPr>
          <p:spPr>
            <a:xfrm>
              <a:off x="4609949" y="1526044"/>
              <a:ext cx="3918288" cy="43395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rgbClr val="082D8C"/>
                  </a:gs>
                  <a:gs pos="100000">
                    <a:srgbClr val="30ECF7"/>
                  </a:gs>
                </a:gsLst>
                <a:lin ang="0" scaled="1"/>
                <a:tileRect/>
              </a:gradFill>
            </a:ln>
            <a:effectLst>
              <a:outerShdw blurRad="508000" dist="3048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单击此处添加标题文本</a:t>
              </a:r>
              <a:endParaRPr lang="en-US" dirty="0"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78" name="Oval 20">
              <a:extLst>
                <a:ext uri="{FF2B5EF4-FFF2-40B4-BE49-F238E27FC236}">
                  <a16:creationId xmlns="" xmlns:a16="http://schemas.microsoft.com/office/drawing/2014/main" id="{53B553EA-A0FA-4565-BF81-056E79B10183}"/>
                </a:ext>
              </a:extLst>
            </p:cNvPr>
            <p:cNvSpPr/>
            <p:nvPr/>
          </p:nvSpPr>
          <p:spPr>
            <a:xfrm>
              <a:off x="4355787" y="1464727"/>
              <a:ext cx="487938" cy="48793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3683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3</a:t>
              </a:r>
              <a:endParaRPr lang="en-US" dirty="0"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4831390" y="3688665"/>
            <a:ext cx="4172450" cy="495274"/>
            <a:chOff x="4355787" y="1464727"/>
            <a:chExt cx="4172450" cy="495274"/>
          </a:xfrm>
        </p:grpSpPr>
        <p:sp>
          <p:nvSpPr>
            <p:cNvPr id="80" name="Rectangle: Rounded Corners 1">
              <a:extLst>
                <a:ext uri="{FF2B5EF4-FFF2-40B4-BE49-F238E27FC236}">
                  <a16:creationId xmlns="" xmlns:a16="http://schemas.microsoft.com/office/drawing/2014/main" id="{94ABF762-8235-443D-A889-1B9A9ED008A0}"/>
                </a:ext>
              </a:extLst>
            </p:cNvPr>
            <p:cNvSpPr/>
            <p:nvPr/>
          </p:nvSpPr>
          <p:spPr>
            <a:xfrm>
              <a:off x="4609949" y="1526044"/>
              <a:ext cx="3918288" cy="43395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rgbClr val="082D8C"/>
                  </a:gs>
                  <a:gs pos="100000">
                    <a:srgbClr val="30ECF7"/>
                  </a:gs>
                </a:gsLst>
                <a:lin ang="0" scaled="1"/>
                <a:tileRect/>
              </a:gradFill>
            </a:ln>
            <a:effectLst>
              <a:outerShdw blurRad="508000" dist="3048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单击此处添加标题文本</a:t>
              </a:r>
              <a:endParaRPr lang="en-US" dirty="0"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81" name="Oval 20">
              <a:extLst>
                <a:ext uri="{FF2B5EF4-FFF2-40B4-BE49-F238E27FC236}">
                  <a16:creationId xmlns="" xmlns:a16="http://schemas.microsoft.com/office/drawing/2014/main" id="{53B553EA-A0FA-4565-BF81-056E79B10183}"/>
                </a:ext>
              </a:extLst>
            </p:cNvPr>
            <p:cNvSpPr/>
            <p:nvPr/>
          </p:nvSpPr>
          <p:spPr>
            <a:xfrm>
              <a:off x="4355787" y="1464727"/>
              <a:ext cx="487938" cy="48793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3683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4</a:t>
              </a:r>
              <a:endParaRPr lang="en-US" dirty="0"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4611742" y="4503385"/>
            <a:ext cx="4172450" cy="495274"/>
            <a:chOff x="4355787" y="1464727"/>
            <a:chExt cx="4172450" cy="495274"/>
          </a:xfrm>
        </p:grpSpPr>
        <p:sp>
          <p:nvSpPr>
            <p:cNvPr id="83" name="Rectangle: Rounded Corners 1">
              <a:extLst>
                <a:ext uri="{FF2B5EF4-FFF2-40B4-BE49-F238E27FC236}">
                  <a16:creationId xmlns="" xmlns:a16="http://schemas.microsoft.com/office/drawing/2014/main" id="{94ABF762-8235-443D-A889-1B9A9ED008A0}"/>
                </a:ext>
              </a:extLst>
            </p:cNvPr>
            <p:cNvSpPr/>
            <p:nvPr/>
          </p:nvSpPr>
          <p:spPr>
            <a:xfrm>
              <a:off x="4609949" y="1526044"/>
              <a:ext cx="3918288" cy="43395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rgbClr val="082D8C"/>
                  </a:gs>
                  <a:gs pos="100000">
                    <a:srgbClr val="30ECF7"/>
                  </a:gs>
                </a:gsLst>
                <a:lin ang="0" scaled="1"/>
                <a:tileRect/>
              </a:gradFill>
            </a:ln>
            <a:effectLst>
              <a:outerShdw blurRad="508000" dist="3048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单击此处添加标题文本</a:t>
              </a:r>
              <a:endParaRPr lang="en-US" dirty="0"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84" name="Oval 20">
              <a:extLst>
                <a:ext uri="{FF2B5EF4-FFF2-40B4-BE49-F238E27FC236}">
                  <a16:creationId xmlns="" xmlns:a16="http://schemas.microsoft.com/office/drawing/2014/main" id="{53B553EA-A0FA-4565-BF81-056E79B10183}"/>
                </a:ext>
              </a:extLst>
            </p:cNvPr>
            <p:cNvSpPr/>
            <p:nvPr/>
          </p:nvSpPr>
          <p:spPr>
            <a:xfrm>
              <a:off x="4355787" y="1464727"/>
              <a:ext cx="487938" cy="48793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3683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5</a:t>
              </a:r>
              <a:endParaRPr lang="en-US" dirty="0"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1722725" y="1984239"/>
            <a:ext cx="147989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>
                <a:gradFill flip="none" rotWithShape="1">
                  <a:gsLst>
                    <a:gs pos="0">
                      <a:srgbClr val="082D8C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4006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占位符 44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919FA190-8DC5-4C89-BF97-CB73390DFA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8" r="20368"/>
          <a:stretch>
            <a:fillRect/>
          </a:stretch>
        </p:blipFill>
        <p:spPr>
          <a:solidFill>
            <a:schemeClr val="bg1">
              <a:lumMod val="75000"/>
              <a:alpha val="60000"/>
            </a:schemeClr>
          </a:solidFill>
        </p:spPr>
      </p:pic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43E71916-8F0A-417A-98D3-6D7F987305E8}"/>
              </a:ext>
            </a:extLst>
          </p:cNvPr>
          <p:cNvSpPr/>
          <p:nvPr/>
        </p:nvSpPr>
        <p:spPr>
          <a:xfrm>
            <a:off x="1455005" y="3620113"/>
            <a:ext cx="4940968" cy="1725511"/>
          </a:xfrm>
          <a:custGeom>
            <a:avLst/>
            <a:gdLst>
              <a:gd name="connsiteX0" fmla="*/ 178418 w 4940968"/>
              <a:gd name="connsiteY0" fmla="*/ 0 h 1725511"/>
              <a:gd name="connsiteX1" fmla="*/ 4940968 w 4940968"/>
              <a:gd name="connsiteY1" fmla="*/ 0 h 1725511"/>
              <a:gd name="connsiteX2" fmla="*/ 4940968 w 4940968"/>
              <a:gd name="connsiteY2" fmla="*/ 1725511 h 1725511"/>
              <a:gd name="connsiteX3" fmla="*/ 178418 w 4940968"/>
              <a:gd name="connsiteY3" fmla="*/ 1725511 h 1725511"/>
              <a:gd name="connsiteX4" fmla="*/ 0 w 4940968"/>
              <a:gd name="connsiteY4" fmla="*/ 1547093 h 1725511"/>
              <a:gd name="connsiteX5" fmla="*/ 0 w 4940968"/>
              <a:gd name="connsiteY5" fmla="*/ 178418 h 1725511"/>
              <a:gd name="connsiteX6" fmla="*/ 178418 w 4940968"/>
              <a:gd name="connsiteY6" fmla="*/ 0 h 1725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0968" h="1725511">
                <a:moveTo>
                  <a:pt x="178418" y="0"/>
                </a:moveTo>
                <a:lnTo>
                  <a:pt x="4940968" y="0"/>
                </a:lnTo>
                <a:lnTo>
                  <a:pt x="4940968" y="1725511"/>
                </a:lnTo>
                <a:lnTo>
                  <a:pt x="178418" y="1725511"/>
                </a:lnTo>
                <a:cubicBezTo>
                  <a:pt x="79880" y="1725511"/>
                  <a:pt x="0" y="1645631"/>
                  <a:pt x="0" y="1547093"/>
                </a:cubicBezTo>
                <a:lnTo>
                  <a:pt x="0" y="178418"/>
                </a:lnTo>
                <a:cubicBezTo>
                  <a:pt x="0" y="79880"/>
                  <a:pt x="79880" y="0"/>
                  <a:pt x="178418" y="0"/>
                </a:cubicBezTo>
                <a:close/>
              </a:path>
            </a:pathLst>
          </a:custGeom>
          <a:blipFill dpi="0" rotWithShape="1"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tile tx="0" ty="0" sx="100000" sy="100000" flip="none" algn="tl"/>
          </a:blipFill>
          <a:ln>
            <a:noFill/>
          </a:ln>
          <a:effectLst>
            <a:outerShdw blurRad="558800" dist="5842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8FA49F43-45EC-472B-907D-807F8DB7CBFF}"/>
              </a:ext>
            </a:extLst>
          </p:cNvPr>
          <p:cNvSpPr/>
          <p:nvPr/>
        </p:nvSpPr>
        <p:spPr>
          <a:xfrm rot="10800000">
            <a:off x="6095999" y="3620113"/>
            <a:ext cx="4940968" cy="1725511"/>
          </a:xfrm>
          <a:custGeom>
            <a:avLst/>
            <a:gdLst>
              <a:gd name="connsiteX0" fmla="*/ 178418 w 4940968"/>
              <a:gd name="connsiteY0" fmla="*/ 0 h 1725511"/>
              <a:gd name="connsiteX1" fmla="*/ 4940968 w 4940968"/>
              <a:gd name="connsiteY1" fmla="*/ 0 h 1725511"/>
              <a:gd name="connsiteX2" fmla="*/ 4940968 w 4940968"/>
              <a:gd name="connsiteY2" fmla="*/ 1725511 h 1725511"/>
              <a:gd name="connsiteX3" fmla="*/ 178418 w 4940968"/>
              <a:gd name="connsiteY3" fmla="*/ 1725511 h 1725511"/>
              <a:gd name="connsiteX4" fmla="*/ 0 w 4940968"/>
              <a:gd name="connsiteY4" fmla="*/ 1547093 h 1725511"/>
              <a:gd name="connsiteX5" fmla="*/ 0 w 4940968"/>
              <a:gd name="connsiteY5" fmla="*/ 178418 h 1725511"/>
              <a:gd name="connsiteX6" fmla="*/ 178418 w 4940968"/>
              <a:gd name="connsiteY6" fmla="*/ 0 h 1725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0968" h="1725511">
                <a:moveTo>
                  <a:pt x="178418" y="0"/>
                </a:moveTo>
                <a:lnTo>
                  <a:pt x="4940968" y="0"/>
                </a:lnTo>
                <a:lnTo>
                  <a:pt x="4940968" y="1725511"/>
                </a:lnTo>
                <a:lnTo>
                  <a:pt x="178418" y="1725511"/>
                </a:lnTo>
                <a:cubicBezTo>
                  <a:pt x="79880" y="1725511"/>
                  <a:pt x="0" y="1645631"/>
                  <a:pt x="0" y="1547093"/>
                </a:cubicBezTo>
                <a:lnTo>
                  <a:pt x="0" y="178418"/>
                </a:lnTo>
                <a:cubicBezTo>
                  <a:pt x="0" y="79880"/>
                  <a:pt x="79880" y="0"/>
                  <a:pt x="1784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58800" dist="5842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DCA884EB-2265-4595-A7F6-67960B36827E}"/>
              </a:ext>
            </a:extLst>
          </p:cNvPr>
          <p:cNvGrpSpPr/>
          <p:nvPr/>
        </p:nvGrpSpPr>
        <p:grpSpPr>
          <a:xfrm>
            <a:off x="8579639" y="1667999"/>
            <a:ext cx="725054" cy="879478"/>
            <a:chOff x="9289143" y="1251084"/>
            <a:chExt cx="355229" cy="430887"/>
          </a:xfrm>
        </p:grpSpPr>
        <p:grpSp>
          <p:nvGrpSpPr>
            <p:cNvPr id="53" name="Group 52">
              <a:extLst>
                <a:ext uri="{FF2B5EF4-FFF2-40B4-BE49-F238E27FC236}">
                  <a16:creationId xmlns="" xmlns:a16="http://schemas.microsoft.com/office/drawing/2014/main" id="{F116AC82-7D70-4915-B678-9F1279BDCE8B}"/>
                </a:ext>
              </a:extLst>
            </p:cNvPr>
            <p:cNvGrpSpPr/>
            <p:nvPr/>
          </p:nvGrpSpPr>
          <p:grpSpPr>
            <a:xfrm>
              <a:off x="9289143" y="1251084"/>
              <a:ext cx="355229" cy="430887"/>
              <a:chOff x="9724572" y="4804281"/>
              <a:chExt cx="537028" cy="651406"/>
            </a:xfr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>
                    <a:alpha val="92000"/>
                  </a:schemeClr>
                </a:gs>
              </a:gsLst>
              <a:path path="circle">
                <a:fillToRect r="100000" b="100000"/>
              </a:path>
            </a:gradFill>
            <a:effectLst>
              <a:outerShdw blurRad="76200" dir="18900000" sy="23000" kx="-1200000" algn="bl" rotWithShape="0">
                <a:prstClr val="black">
                  <a:alpha val="27000"/>
                </a:prstClr>
              </a:outerShdw>
            </a:effectLst>
          </p:grpSpPr>
          <p:sp>
            <p:nvSpPr>
              <p:cNvPr id="55" name="Oval 54">
                <a:extLst>
                  <a:ext uri="{FF2B5EF4-FFF2-40B4-BE49-F238E27FC236}">
                    <a16:creationId xmlns="" xmlns:a16="http://schemas.microsoft.com/office/drawing/2014/main" id="{06BE417E-94D8-4840-A611-CF9EC08278C9}"/>
                  </a:ext>
                </a:extLst>
              </p:cNvPr>
              <p:cNvSpPr/>
              <p:nvPr/>
            </p:nvSpPr>
            <p:spPr>
              <a:xfrm>
                <a:off x="9724572" y="4804281"/>
                <a:ext cx="537028" cy="5370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Isosceles Triangle 55">
                <a:extLst>
                  <a:ext uri="{FF2B5EF4-FFF2-40B4-BE49-F238E27FC236}">
                    <a16:creationId xmlns="" xmlns:a16="http://schemas.microsoft.com/office/drawing/2014/main" id="{F5298ABA-AB7F-4CC1-A0AE-8329F32B9EA5}"/>
                  </a:ext>
                </a:extLst>
              </p:cNvPr>
              <p:cNvSpPr/>
              <p:nvPr/>
            </p:nvSpPr>
            <p:spPr>
              <a:xfrm flipV="1">
                <a:off x="9888311" y="5310593"/>
                <a:ext cx="209550" cy="14509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Freeform 50">
              <a:extLst>
                <a:ext uri="{FF2B5EF4-FFF2-40B4-BE49-F238E27FC236}">
                  <a16:creationId xmlns="" xmlns:a16="http://schemas.microsoft.com/office/drawing/2014/main" id="{665B12EF-BAF6-492F-B774-5BD31ADF09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03263" y="1343025"/>
              <a:ext cx="126988" cy="186562"/>
            </a:xfrm>
            <a:custGeom>
              <a:avLst/>
              <a:gdLst>
                <a:gd name="T0" fmla="*/ 68 w 136"/>
                <a:gd name="T1" fmla="*/ 39 h 200"/>
                <a:gd name="T2" fmla="*/ 39 w 136"/>
                <a:gd name="T3" fmla="*/ 68 h 200"/>
                <a:gd name="T4" fmla="*/ 68 w 136"/>
                <a:gd name="T5" fmla="*/ 97 h 200"/>
                <a:gd name="T6" fmla="*/ 97 w 136"/>
                <a:gd name="T7" fmla="*/ 68 h 200"/>
                <a:gd name="T8" fmla="*/ 68 w 136"/>
                <a:gd name="T9" fmla="*/ 39 h 200"/>
                <a:gd name="T10" fmla="*/ 68 w 136"/>
                <a:gd name="T11" fmla="*/ 89 h 200"/>
                <a:gd name="T12" fmla="*/ 47 w 136"/>
                <a:gd name="T13" fmla="*/ 68 h 200"/>
                <a:gd name="T14" fmla="*/ 68 w 136"/>
                <a:gd name="T15" fmla="*/ 47 h 200"/>
                <a:gd name="T16" fmla="*/ 89 w 136"/>
                <a:gd name="T17" fmla="*/ 68 h 200"/>
                <a:gd name="T18" fmla="*/ 68 w 136"/>
                <a:gd name="T19" fmla="*/ 89 h 200"/>
                <a:gd name="T20" fmla="*/ 68 w 136"/>
                <a:gd name="T21" fmla="*/ 0 h 200"/>
                <a:gd name="T22" fmla="*/ 0 w 136"/>
                <a:gd name="T23" fmla="*/ 70 h 200"/>
                <a:gd name="T24" fmla="*/ 65 w 136"/>
                <a:gd name="T25" fmla="*/ 196 h 200"/>
                <a:gd name="T26" fmla="*/ 68 w 136"/>
                <a:gd name="T27" fmla="*/ 200 h 200"/>
                <a:gd name="T28" fmla="*/ 71 w 136"/>
                <a:gd name="T29" fmla="*/ 196 h 200"/>
                <a:gd name="T30" fmla="*/ 136 w 136"/>
                <a:gd name="T31" fmla="*/ 70 h 200"/>
                <a:gd name="T32" fmla="*/ 68 w 136"/>
                <a:gd name="T33" fmla="*/ 0 h 200"/>
                <a:gd name="T34" fmla="*/ 68 w 136"/>
                <a:gd name="T35" fmla="*/ 187 h 200"/>
                <a:gd name="T36" fmla="*/ 8 w 136"/>
                <a:gd name="T37" fmla="*/ 70 h 200"/>
                <a:gd name="T38" fmla="*/ 68 w 136"/>
                <a:gd name="T39" fmla="*/ 8 h 200"/>
                <a:gd name="T40" fmla="*/ 128 w 136"/>
                <a:gd name="T41" fmla="*/ 70 h 200"/>
                <a:gd name="T42" fmla="*/ 68 w 136"/>
                <a:gd name="T43" fmla="*/ 18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200">
                  <a:moveTo>
                    <a:pt x="68" y="39"/>
                  </a:moveTo>
                  <a:cubicBezTo>
                    <a:pt x="52" y="39"/>
                    <a:pt x="39" y="52"/>
                    <a:pt x="39" y="68"/>
                  </a:cubicBezTo>
                  <a:cubicBezTo>
                    <a:pt x="39" y="84"/>
                    <a:pt x="52" y="97"/>
                    <a:pt x="68" y="97"/>
                  </a:cubicBezTo>
                  <a:cubicBezTo>
                    <a:pt x="84" y="97"/>
                    <a:pt x="97" y="84"/>
                    <a:pt x="97" y="68"/>
                  </a:cubicBezTo>
                  <a:cubicBezTo>
                    <a:pt x="97" y="52"/>
                    <a:pt x="84" y="39"/>
                    <a:pt x="68" y="39"/>
                  </a:cubicBezTo>
                  <a:close/>
                  <a:moveTo>
                    <a:pt x="68" y="89"/>
                  </a:moveTo>
                  <a:cubicBezTo>
                    <a:pt x="56" y="89"/>
                    <a:pt x="47" y="80"/>
                    <a:pt x="47" y="68"/>
                  </a:cubicBezTo>
                  <a:cubicBezTo>
                    <a:pt x="47" y="56"/>
                    <a:pt x="56" y="47"/>
                    <a:pt x="68" y="47"/>
                  </a:cubicBezTo>
                  <a:cubicBezTo>
                    <a:pt x="80" y="47"/>
                    <a:pt x="89" y="56"/>
                    <a:pt x="89" y="68"/>
                  </a:cubicBezTo>
                  <a:cubicBezTo>
                    <a:pt x="89" y="80"/>
                    <a:pt x="80" y="89"/>
                    <a:pt x="68" y="89"/>
                  </a:cubicBezTo>
                  <a:close/>
                  <a:moveTo>
                    <a:pt x="68" y="0"/>
                  </a:moveTo>
                  <a:cubicBezTo>
                    <a:pt x="30" y="0"/>
                    <a:pt x="0" y="31"/>
                    <a:pt x="0" y="70"/>
                  </a:cubicBezTo>
                  <a:cubicBezTo>
                    <a:pt x="0" y="119"/>
                    <a:pt x="62" y="193"/>
                    <a:pt x="65" y="196"/>
                  </a:cubicBezTo>
                  <a:cubicBezTo>
                    <a:pt x="68" y="200"/>
                    <a:pt x="68" y="200"/>
                    <a:pt x="68" y="200"/>
                  </a:cubicBezTo>
                  <a:cubicBezTo>
                    <a:pt x="71" y="196"/>
                    <a:pt x="71" y="196"/>
                    <a:pt x="71" y="196"/>
                  </a:cubicBezTo>
                  <a:cubicBezTo>
                    <a:pt x="73" y="193"/>
                    <a:pt x="136" y="119"/>
                    <a:pt x="136" y="70"/>
                  </a:cubicBezTo>
                  <a:cubicBezTo>
                    <a:pt x="136" y="31"/>
                    <a:pt x="105" y="0"/>
                    <a:pt x="68" y="0"/>
                  </a:cubicBezTo>
                  <a:close/>
                  <a:moveTo>
                    <a:pt x="68" y="187"/>
                  </a:moveTo>
                  <a:cubicBezTo>
                    <a:pt x="55" y="171"/>
                    <a:pt x="8" y="110"/>
                    <a:pt x="8" y="70"/>
                  </a:cubicBezTo>
                  <a:cubicBezTo>
                    <a:pt x="8" y="36"/>
                    <a:pt x="35" y="8"/>
                    <a:pt x="68" y="8"/>
                  </a:cubicBezTo>
                  <a:cubicBezTo>
                    <a:pt x="101" y="8"/>
                    <a:pt x="128" y="36"/>
                    <a:pt x="128" y="70"/>
                  </a:cubicBezTo>
                  <a:cubicBezTo>
                    <a:pt x="128" y="110"/>
                    <a:pt x="80" y="171"/>
                    <a:pt x="68" y="1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="" xmlns:a16="http://schemas.microsoft.com/office/drawing/2014/main" id="{8A59BAC8-A9EA-4F81-B891-1B84A49C337D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  <p:sp>
        <p:nvSpPr>
          <p:cNvPr id="50" name="Text Placeholder 2">
            <a:extLst>
              <a:ext uri="{FF2B5EF4-FFF2-40B4-BE49-F238E27FC236}">
                <a16:creationId xmlns="" xmlns:a16="http://schemas.microsoft.com/office/drawing/2014/main" id="{2C41FE0C-DD8F-42E9-ABC1-7FE6AF229135}"/>
              </a:ext>
            </a:extLst>
          </p:cNvPr>
          <p:cNvSpPr txBox="1">
            <a:spLocks/>
          </p:cNvSpPr>
          <p:nvPr/>
        </p:nvSpPr>
        <p:spPr>
          <a:xfrm>
            <a:off x="1357298" y="488984"/>
            <a:ext cx="6528622" cy="63391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gradFill flip="none" rotWithShape="1">
                  <a:gsLst>
                    <a:gs pos="0">
                      <a:srgbClr val="082D8C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站酷庆科黄油体" panose="02000803000000020004" pitchFamily="2" charset="-122"/>
                <a:ea typeface="站酷庆科黄油体" panose="02000803000000020004" pitchFamily="2" charset="-122"/>
                <a:cs typeface="Segoe UI" panose="020B0502040204020203" pitchFamily="34" charset="0"/>
              </a:rPr>
              <a:t>单击此处添加标题文本</a:t>
            </a:r>
            <a:endParaRPr lang="id-ID" b="1" dirty="0">
              <a:gradFill flip="none" rotWithShape="1">
                <a:gsLst>
                  <a:gs pos="0">
                    <a:srgbClr val="082D8C"/>
                  </a:gs>
                  <a:gs pos="100000">
                    <a:srgbClr val="30ECF7"/>
                  </a:gs>
                </a:gsLst>
                <a:lin ang="16200000" scaled="1"/>
                <a:tileRect/>
              </a:gradFill>
              <a:latin typeface="站酷庆科黄油体" panose="02000803000000020004" pitchFamily="2" charset="-122"/>
              <a:ea typeface="站酷庆科黄油体" panose="02000803000000020004" pitchFamily="2" charset="-122"/>
              <a:cs typeface="Segoe UI" panose="020B0502040204020203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31801" y="402310"/>
            <a:ext cx="77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Impact" panose="020B0806030902050204" pitchFamily="34" charset="0"/>
                <a:ea typeface="方正兰亭粗黑简体" panose="02000000000000000000" pitchFamily="2" charset="-122"/>
              </a:rPr>
              <a:t>01</a:t>
            </a:r>
            <a:endParaRPr lang="zh-CN" altLang="en-US" sz="3600" b="1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grpSp>
        <p:nvGrpSpPr>
          <p:cNvPr id="58" name="Group 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9AC07DE3-3A14-4450-A41B-BFA1A9B1DE11}"/>
              </a:ext>
            </a:extLst>
          </p:cNvPr>
          <p:cNvGrpSpPr/>
          <p:nvPr/>
        </p:nvGrpSpPr>
        <p:grpSpPr>
          <a:xfrm>
            <a:off x="1357298" y="1388970"/>
            <a:ext cx="4049344" cy="1576456"/>
            <a:chOff x="1205548" y="3598588"/>
            <a:chExt cx="4049344" cy="1576456"/>
          </a:xfrm>
        </p:grpSpPr>
        <p:sp>
          <p:nvSpPr>
            <p:cNvPr id="59" name="Text Placeholder 2">
              <a:extLst>
                <a:ext uri="{FF2B5EF4-FFF2-40B4-BE49-F238E27FC236}">
                  <a16:creationId xmlns="" xmlns:a16="http://schemas.microsoft.com/office/drawing/2014/main" id="{62E85B1A-F843-457E-BD6A-7F5A2E84B3B7}"/>
                </a:ext>
              </a:extLst>
            </p:cNvPr>
            <p:cNvSpPr txBox="1">
              <a:spLocks/>
            </p:cNvSpPr>
            <p:nvPr/>
          </p:nvSpPr>
          <p:spPr>
            <a:xfrm>
              <a:off x="1205548" y="4223516"/>
              <a:ext cx="4049344" cy="951528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50000"/>
                </a:lnSpc>
              </a:pPr>
              <a:r>
                <a:rPr lang="zh-CN" altLang="en-US" sz="5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endParaRPr lang="id-ID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60" name="TextBox 7">
              <a:extLst>
                <a:ext uri="{FF2B5EF4-FFF2-40B4-BE49-F238E27FC236}">
                  <a16:creationId xmlns="" xmlns:a16="http://schemas.microsoft.com/office/drawing/2014/main" id="{09CBF5AB-8B9F-4DDA-9ED4-F3F3F14A298B}"/>
                </a:ext>
              </a:extLst>
            </p:cNvPr>
            <p:cNvSpPr txBox="1"/>
            <p:nvPr/>
          </p:nvSpPr>
          <p:spPr>
            <a:xfrm>
              <a:off x="1205548" y="3598588"/>
              <a:ext cx="331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  <a:latin typeface="Segoe UI" panose="020B05020402040202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EDIT TITLE HERE</a:t>
              </a:r>
              <a:endParaRPr lang="id-ID" sz="1400" spc="300" dirty="0">
                <a:solidFill>
                  <a:schemeClr val="bg1"/>
                </a:solidFill>
                <a:latin typeface="Segoe UI" panose="020B0502040204020203" pitchFamily="34" charset="0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61" name="Rectangle 8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34666F23-CE3F-4315-9A6E-16E0F02F2868}"/>
              </a:ext>
            </a:extLst>
          </p:cNvPr>
          <p:cNvSpPr/>
          <p:nvPr/>
        </p:nvSpPr>
        <p:spPr>
          <a:xfrm>
            <a:off x="1357298" y="2708660"/>
            <a:ext cx="3519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根据自己的需要添加适当的文字，在幻灯片中，一页的文字最好不要超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200</a:t>
            </a: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字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…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94840" y="4061052"/>
            <a:ext cx="4569597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根据自己的需要添加适当的文字，在幻灯片中，一页的文字最好不要超200字，根据自己的需要添加适当的文字一页的文字最好不要超过200字。</a:t>
            </a:r>
          </a:p>
        </p:txBody>
      </p:sp>
    </p:spTree>
    <p:extLst>
      <p:ext uri="{BB962C8B-B14F-4D97-AF65-F5344CB8AC3E}">
        <p14:creationId xmlns:p14="http://schemas.microsoft.com/office/powerpoint/2010/main" val="34226021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30"/>
            <a:ext cx="12192000" cy="6858000"/>
          </a:xfrm>
          <a:prstGeom prst="rect">
            <a:avLst/>
          </a:prstGeom>
        </p:spPr>
      </p:pic>
      <p:grpSp>
        <p:nvGrpSpPr>
          <p:cNvPr id="51" name="组合 50"/>
          <p:cNvGrpSpPr/>
          <p:nvPr/>
        </p:nvGrpSpPr>
        <p:grpSpPr>
          <a:xfrm rot="10800000">
            <a:off x="6541307" y="-2639054"/>
            <a:ext cx="10795478" cy="2351650"/>
            <a:chOff x="-5508180" y="4972239"/>
            <a:chExt cx="10795478" cy="2351650"/>
          </a:xfrm>
        </p:grpSpPr>
        <p:grpSp>
          <p:nvGrpSpPr>
            <p:cNvPr id="52" name="组合 51"/>
            <p:cNvGrpSpPr/>
            <p:nvPr/>
          </p:nvGrpSpPr>
          <p:grpSpPr>
            <a:xfrm>
              <a:off x="-4100294" y="5472366"/>
              <a:ext cx="9387592" cy="1851523"/>
              <a:chOff x="7665922" y="694200"/>
              <a:chExt cx="4519586" cy="891402"/>
            </a:xfrm>
            <a:gradFill>
              <a:gsLst>
                <a:gs pos="0">
                  <a:srgbClr val="18122E">
                    <a:alpha val="0"/>
                  </a:srgbClr>
                </a:gs>
                <a:gs pos="100000">
                  <a:srgbClr val="30ECF7"/>
                </a:gs>
              </a:gsLst>
              <a:lin ang="5400000" scaled="1"/>
            </a:gradFill>
          </p:grpSpPr>
          <p:grpSp>
            <p:nvGrpSpPr>
              <p:cNvPr id="58" name="组合 57"/>
              <p:cNvGrpSpPr/>
              <p:nvPr/>
            </p:nvGrpSpPr>
            <p:grpSpPr>
              <a:xfrm>
                <a:off x="7665922" y="694200"/>
                <a:ext cx="4519586" cy="477589"/>
                <a:chOff x="1526230" y="4633660"/>
                <a:chExt cx="4519586" cy="477589"/>
              </a:xfrm>
              <a:grpFill/>
            </p:grpSpPr>
            <p:sp>
              <p:nvSpPr>
                <p:cNvPr id="60" name="流程图: 终止 59"/>
                <p:cNvSpPr/>
                <p:nvPr/>
              </p:nvSpPr>
              <p:spPr>
                <a:xfrm rot="19090582">
                  <a:off x="1658644" y="4633660"/>
                  <a:ext cx="4387172" cy="477589"/>
                </a:xfrm>
                <a:prstGeom prst="flowChartTerminator">
                  <a:avLst/>
                </a:prstGeom>
                <a:gradFill>
                  <a:gsLst>
                    <a:gs pos="0">
                      <a:srgbClr val="18122E">
                        <a:alpha val="0"/>
                      </a:srgbClr>
                    </a:gs>
                    <a:gs pos="100000">
                      <a:srgbClr val="30ECF7"/>
                    </a:gs>
                  </a:gsLst>
                  <a:lin ang="8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gradFill>
                      <a:gsLst>
                        <a:gs pos="0">
                          <a:srgbClr val="1371BF"/>
                        </a:gs>
                        <a:gs pos="60000">
                          <a:srgbClr val="6649A1"/>
                        </a:gs>
                      </a:gsLst>
                      <a:lin ang="3000000" scaled="0"/>
                    </a:gradFill>
                  </a:endParaRPr>
                </a:p>
              </p:txBody>
            </p:sp>
            <p:sp>
              <p:nvSpPr>
                <p:cNvPr id="61" name="流程图: 终止 60"/>
                <p:cNvSpPr/>
                <p:nvPr/>
              </p:nvSpPr>
              <p:spPr>
                <a:xfrm rot="19090582">
                  <a:off x="1526230" y="4701555"/>
                  <a:ext cx="3814896" cy="336106"/>
                </a:xfrm>
                <a:prstGeom prst="flowChartTerminator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gradFill>
                      <a:gsLst>
                        <a:gs pos="0">
                          <a:srgbClr val="1371BF"/>
                        </a:gs>
                        <a:gs pos="60000">
                          <a:srgbClr val="6649A1"/>
                        </a:gs>
                      </a:gsLst>
                      <a:lin ang="3000000" scaled="0"/>
                    </a:gradFill>
                  </a:endParaRPr>
                </a:p>
              </p:txBody>
            </p:sp>
          </p:grpSp>
          <p:sp>
            <p:nvSpPr>
              <p:cNvPr id="59" name="流程图: 终止 58"/>
              <p:cNvSpPr/>
              <p:nvPr/>
            </p:nvSpPr>
            <p:spPr>
              <a:xfrm rot="19090582">
                <a:off x="8332712" y="1124746"/>
                <a:ext cx="3318419" cy="460856"/>
              </a:xfrm>
              <a:prstGeom prst="flowChartTerminator">
                <a:avLst/>
              </a:prstGeom>
              <a:gradFill>
                <a:gsLst>
                  <a:gs pos="0">
                    <a:srgbClr val="18122E">
                      <a:alpha val="0"/>
                    </a:srgbClr>
                  </a:gs>
                  <a:gs pos="100000">
                    <a:srgbClr val="30ECF7"/>
                  </a:gs>
                </a:gsLst>
                <a:lin ang="8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1371BF"/>
                      </a:gs>
                      <a:gs pos="60000">
                        <a:srgbClr val="6649A1"/>
                      </a:gs>
                    </a:gsLst>
                    <a:lin ang="3000000" scaled="0"/>
                  </a:gradFill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-5508180" y="4972239"/>
              <a:ext cx="9387592" cy="1851523"/>
              <a:chOff x="7665922" y="694200"/>
              <a:chExt cx="4519586" cy="891402"/>
            </a:xfrm>
            <a:gradFill>
              <a:gsLst>
                <a:gs pos="0">
                  <a:srgbClr val="18122E">
                    <a:alpha val="0"/>
                  </a:srgbClr>
                </a:gs>
                <a:gs pos="100000">
                  <a:srgbClr val="30ECF7"/>
                </a:gs>
              </a:gsLst>
              <a:lin ang="5400000" scaled="1"/>
            </a:gradFill>
          </p:grpSpPr>
          <p:grpSp>
            <p:nvGrpSpPr>
              <p:cNvPr id="54" name="组合 53"/>
              <p:cNvGrpSpPr/>
              <p:nvPr/>
            </p:nvGrpSpPr>
            <p:grpSpPr>
              <a:xfrm>
                <a:off x="7665922" y="694200"/>
                <a:ext cx="4519586" cy="477589"/>
                <a:chOff x="1526230" y="4633660"/>
                <a:chExt cx="4519586" cy="477589"/>
              </a:xfrm>
              <a:grpFill/>
            </p:grpSpPr>
            <p:sp>
              <p:nvSpPr>
                <p:cNvPr id="56" name="流程图: 终止 55"/>
                <p:cNvSpPr/>
                <p:nvPr/>
              </p:nvSpPr>
              <p:spPr>
                <a:xfrm rot="19090582">
                  <a:off x="1658644" y="4633660"/>
                  <a:ext cx="4387172" cy="477589"/>
                </a:xfrm>
                <a:prstGeom prst="flowChartTerminator">
                  <a:avLst/>
                </a:prstGeom>
                <a:gradFill>
                  <a:gsLst>
                    <a:gs pos="0">
                      <a:srgbClr val="18122E">
                        <a:alpha val="0"/>
                      </a:srgbClr>
                    </a:gs>
                    <a:gs pos="100000">
                      <a:srgbClr val="30ECF7"/>
                    </a:gs>
                  </a:gsLst>
                  <a:lin ang="8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gradFill>
                      <a:gsLst>
                        <a:gs pos="0">
                          <a:srgbClr val="1371BF"/>
                        </a:gs>
                        <a:gs pos="60000">
                          <a:srgbClr val="6649A1"/>
                        </a:gs>
                      </a:gsLst>
                      <a:lin ang="3000000" scaled="0"/>
                    </a:gradFill>
                  </a:endParaRPr>
                </a:p>
              </p:txBody>
            </p:sp>
            <p:sp>
              <p:nvSpPr>
                <p:cNvPr id="57" name="流程图: 终止 56"/>
                <p:cNvSpPr/>
                <p:nvPr/>
              </p:nvSpPr>
              <p:spPr>
                <a:xfrm rot="19090582">
                  <a:off x="1526230" y="4701555"/>
                  <a:ext cx="3814896" cy="336106"/>
                </a:xfrm>
                <a:prstGeom prst="flowChartTerminator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gradFill>
                      <a:gsLst>
                        <a:gs pos="0">
                          <a:srgbClr val="1371BF"/>
                        </a:gs>
                        <a:gs pos="60000">
                          <a:srgbClr val="6649A1"/>
                        </a:gs>
                      </a:gsLst>
                      <a:lin ang="3000000" scaled="0"/>
                    </a:gradFill>
                  </a:endParaRPr>
                </a:p>
              </p:txBody>
            </p:sp>
          </p:grpSp>
          <p:sp>
            <p:nvSpPr>
              <p:cNvPr id="55" name="流程图: 终止 54"/>
              <p:cNvSpPr/>
              <p:nvPr/>
            </p:nvSpPr>
            <p:spPr>
              <a:xfrm rot="19090582">
                <a:off x="8332712" y="1124746"/>
                <a:ext cx="3318419" cy="460856"/>
              </a:xfrm>
              <a:prstGeom prst="flowChartTerminator">
                <a:avLst/>
              </a:prstGeom>
              <a:gradFill>
                <a:gsLst>
                  <a:gs pos="0">
                    <a:srgbClr val="18122E">
                      <a:alpha val="0"/>
                    </a:srgbClr>
                  </a:gs>
                  <a:gs pos="100000">
                    <a:srgbClr val="30ECF7"/>
                  </a:gs>
                </a:gsLst>
                <a:lin ang="8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1371BF"/>
                      </a:gs>
                      <a:gs pos="60000">
                        <a:srgbClr val="6649A1"/>
                      </a:gs>
                    </a:gsLst>
                    <a:lin ang="3000000" scaled="0"/>
                  </a:gradFill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 rot="10800000">
            <a:off x="1807406" y="-1191884"/>
            <a:ext cx="8430884" cy="8430884"/>
            <a:chOff x="1807406" y="-1191884"/>
            <a:chExt cx="8430884" cy="8430884"/>
          </a:xfrm>
        </p:grpSpPr>
        <p:sp>
          <p:nvSpPr>
            <p:cNvPr id="13" name="椭圆 12"/>
            <p:cNvSpPr/>
            <p:nvPr/>
          </p:nvSpPr>
          <p:spPr>
            <a:xfrm>
              <a:off x="1807406" y="-1191884"/>
              <a:ext cx="8430884" cy="8430884"/>
            </a:xfrm>
            <a:prstGeom prst="ellipse">
              <a:avLst/>
            </a:prstGeom>
            <a:gradFill>
              <a:gsLst>
                <a:gs pos="0">
                  <a:srgbClr val="18122E">
                    <a:alpha val="0"/>
                  </a:srgbClr>
                </a:gs>
                <a:gs pos="100000">
                  <a:srgbClr val="30ECF7">
                    <a:alpha val="39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2296578" y="-798154"/>
              <a:ext cx="7457022" cy="7457022"/>
            </a:xfrm>
            <a:prstGeom prst="ellipse">
              <a:avLst/>
            </a:prstGeom>
            <a:gradFill>
              <a:gsLst>
                <a:gs pos="0">
                  <a:srgbClr val="18122E">
                    <a:alpha val="0"/>
                  </a:srgbClr>
                </a:gs>
                <a:gs pos="100000">
                  <a:srgbClr val="30ECF7">
                    <a:alpha val="39000"/>
                  </a:srgbClr>
                </a:gs>
              </a:gsLst>
              <a:lin ang="5400000" scaled="1"/>
            </a:gradFill>
            <a:ln w="25400">
              <a:gradFill>
                <a:gsLst>
                  <a:gs pos="0">
                    <a:srgbClr val="18122E">
                      <a:alpha val="0"/>
                    </a:srgbClr>
                  </a:gs>
                  <a:gs pos="100000">
                    <a:srgbClr val="30ECF7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2678040" y="-381000"/>
              <a:ext cx="6644222" cy="6644222"/>
            </a:xfrm>
            <a:prstGeom prst="ellipse">
              <a:avLst/>
            </a:prstGeom>
            <a:gradFill>
              <a:gsLst>
                <a:gs pos="0">
                  <a:srgbClr val="18122E">
                    <a:alpha val="0"/>
                  </a:srgbClr>
                </a:gs>
                <a:gs pos="100000">
                  <a:srgbClr val="30ECF7">
                    <a:alpha val="7000"/>
                  </a:srgbClr>
                </a:gs>
              </a:gsLst>
              <a:lin ang="5400000" scaled="1"/>
            </a:gradFill>
            <a:ln>
              <a:gradFill>
                <a:gsLst>
                  <a:gs pos="0">
                    <a:srgbClr val="18122E">
                      <a:alpha val="0"/>
                    </a:srgbClr>
                  </a:gs>
                  <a:gs pos="100000">
                    <a:srgbClr val="30ECF7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058363" y="881302"/>
            <a:ext cx="400589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3800" b="1" dirty="0" smtClean="0">
                <a:gradFill>
                  <a:gsLst>
                    <a:gs pos="0">
                      <a:srgbClr val="18122E">
                        <a:alpha val="24000"/>
                      </a:srgbClr>
                    </a:gs>
                    <a:gs pos="100000">
                      <a:srgbClr val="30ECF7"/>
                    </a:gs>
                  </a:gsLst>
                  <a:lin ang="16200000" scaled="1"/>
                </a:gradFill>
                <a:latin typeface="Impact" panose="020B0806030902050204" pitchFamily="34" charset="0"/>
                <a:ea typeface="方正兰亭粗黑简体" panose="02000000000000000000" pitchFamily="2" charset="-122"/>
              </a:rPr>
              <a:t>2020</a:t>
            </a:r>
            <a:endParaRPr lang="zh-CN" altLang="en-US" sz="13800" b="1" dirty="0">
              <a:gradFill>
                <a:gsLst>
                  <a:gs pos="0">
                    <a:srgbClr val="18122E">
                      <a:alpha val="24000"/>
                    </a:srgbClr>
                  </a:gs>
                  <a:gs pos="100000">
                    <a:srgbClr val="30ECF7"/>
                  </a:gs>
                </a:gsLst>
                <a:lin ang="16200000" scaled="1"/>
              </a:gradFill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80394" y="2887856"/>
            <a:ext cx="7373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gradFill flip="none" rotWithShape="1">
                  <a:gsLst>
                    <a:gs pos="0">
                      <a:srgbClr val="082D8C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谢谢观看  </a:t>
            </a:r>
            <a:r>
              <a:rPr lang="en-US" altLang="zh-CN" sz="5400" dirty="0" smtClean="0">
                <a:gradFill flip="none" rotWithShape="1">
                  <a:gsLst>
                    <a:gs pos="0">
                      <a:srgbClr val="082D8C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THANKS</a:t>
            </a:r>
            <a:endParaRPr lang="zh-CN" altLang="en-US" sz="5400" dirty="0">
              <a:gradFill flip="none" rotWithShape="1">
                <a:gsLst>
                  <a:gs pos="0">
                    <a:srgbClr val="082D8C"/>
                  </a:gs>
                  <a:gs pos="100000">
                    <a:srgbClr val="30ECF7"/>
                  </a:gs>
                </a:gsLst>
                <a:lin ang="16200000" scaled="1"/>
                <a:tileRect/>
              </a:gra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33193" y="3933154"/>
            <a:ext cx="2716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gradFill flip="none" rotWithShape="1">
                  <a:gsLst>
                    <a:gs pos="0">
                      <a:srgbClr val="18122E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汇报人：</a:t>
            </a:r>
            <a:r>
              <a:rPr lang="en-US" altLang="zh-CN" dirty="0" smtClean="0">
                <a:gradFill flip="none" rotWithShape="1">
                  <a:gsLst>
                    <a:gs pos="0">
                      <a:srgbClr val="18122E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51PPT</a:t>
            </a:r>
            <a:r>
              <a:rPr lang="zh-CN" altLang="en-US" dirty="0" smtClean="0">
                <a:gradFill flip="none" rotWithShape="1">
                  <a:gsLst>
                    <a:gs pos="0">
                      <a:srgbClr val="18122E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模板网</a:t>
            </a:r>
            <a:endParaRPr lang="zh-CN" altLang="en-US" dirty="0">
              <a:gradFill flip="none" rotWithShape="1">
                <a:gsLst>
                  <a:gs pos="0">
                    <a:srgbClr val="18122E"/>
                  </a:gs>
                  <a:gs pos="100000">
                    <a:srgbClr val="30ECF7"/>
                  </a:gs>
                </a:gsLst>
                <a:lin ang="16200000" scaled="1"/>
                <a:tileRect/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-4978072" y="7010519"/>
            <a:ext cx="10795478" cy="2351650"/>
            <a:chOff x="-5508180" y="4972239"/>
            <a:chExt cx="10795478" cy="2351650"/>
          </a:xfrm>
        </p:grpSpPr>
        <p:grpSp>
          <p:nvGrpSpPr>
            <p:cNvPr id="11" name="组合 10"/>
            <p:cNvGrpSpPr/>
            <p:nvPr/>
          </p:nvGrpSpPr>
          <p:grpSpPr>
            <a:xfrm>
              <a:off x="-4100294" y="5472366"/>
              <a:ext cx="9387592" cy="1851523"/>
              <a:chOff x="7665922" y="694200"/>
              <a:chExt cx="4519586" cy="891402"/>
            </a:xfrm>
            <a:gradFill>
              <a:gsLst>
                <a:gs pos="0">
                  <a:srgbClr val="18122E">
                    <a:alpha val="0"/>
                  </a:srgbClr>
                </a:gs>
                <a:gs pos="100000">
                  <a:srgbClr val="30ECF7"/>
                </a:gs>
              </a:gsLst>
              <a:lin ang="5400000" scaled="1"/>
            </a:gradFill>
          </p:grpSpPr>
          <p:grpSp>
            <p:nvGrpSpPr>
              <p:cNvPr id="17" name="组合 16"/>
              <p:cNvGrpSpPr/>
              <p:nvPr/>
            </p:nvGrpSpPr>
            <p:grpSpPr>
              <a:xfrm>
                <a:off x="7665922" y="694200"/>
                <a:ext cx="4519586" cy="477589"/>
                <a:chOff x="1526230" y="4633660"/>
                <a:chExt cx="4519586" cy="477589"/>
              </a:xfrm>
              <a:grpFill/>
            </p:grpSpPr>
            <p:sp>
              <p:nvSpPr>
                <p:cNvPr id="18" name="流程图: 终止 17"/>
                <p:cNvSpPr/>
                <p:nvPr/>
              </p:nvSpPr>
              <p:spPr>
                <a:xfrm rot="19090582">
                  <a:off x="1658644" y="4633660"/>
                  <a:ext cx="4387172" cy="477589"/>
                </a:xfrm>
                <a:prstGeom prst="flowChartTerminator">
                  <a:avLst/>
                </a:prstGeom>
                <a:gradFill>
                  <a:gsLst>
                    <a:gs pos="0">
                      <a:srgbClr val="18122E">
                        <a:alpha val="0"/>
                      </a:srgbClr>
                    </a:gs>
                    <a:gs pos="100000">
                      <a:srgbClr val="30ECF7"/>
                    </a:gs>
                  </a:gsLst>
                  <a:lin ang="8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gradFill>
                      <a:gsLst>
                        <a:gs pos="0">
                          <a:srgbClr val="1371BF"/>
                        </a:gs>
                        <a:gs pos="60000">
                          <a:srgbClr val="6649A1"/>
                        </a:gs>
                      </a:gsLst>
                      <a:lin ang="3000000" scaled="0"/>
                    </a:gradFill>
                  </a:endParaRPr>
                </a:p>
              </p:txBody>
            </p:sp>
            <p:sp>
              <p:nvSpPr>
                <p:cNvPr id="19" name="流程图: 终止 18"/>
                <p:cNvSpPr/>
                <p:nvPr/>
              </p:nvSpPr>
              <p:spPr>
                <a:xfrm rot="19090582">
                  <a:off x="1526230" y="4701555"/>
                  <a:ext cx="3814896" cy="336106"/>
                </a:xfrm>
                <a:prstGeom prst="flowChartTerminator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gradFill>
                      <a:gsLst>
                        <a:gs pos="0">
                          <a:srgbClr val="1371BF"/>
                        </a:gs>
                        <a:gs pos="60000">
                          <a:srgbClr val="6649A1"/>
                        </a:gs>
                      </a:gsLst>
                      <a:lin ang="3000000" scaled="0"/>
                    </a:gradFill>
                  </a:endParaRPr>
                </a:p>
              </p:txBody>
            </p:sp>
          </p:grpSp>
          <p:sp>
            <p:nvSpPr>
              <p:cNvPr id="28" name="流程图: 终止 27"/>
              <p:cNvSpPr/>
              <p:nvPr/>
            </p:nvSpPr>
            <p:spPr>
              <a:xfrm rot="19090582">
                <a:off x="8332712" y="1124746"/>
                <a:ext cx="3318419" cy="460856"/>
              </a:xfrm>
              <a:prstGeom prst="flowChartTerminator">
                <a:avLst/>
              </a:prstGeom>
              <a:gradFill>
                <a:gsLst>
                  <a:gs pos="0">
                    <a:srgbClr val="18122E">
                      <a:alpha val="0"/>
                    </a:srgbClr>
                  </a:gs>
                  <a:gs pos="100000">
                    <a:srgbClr val="30ECF7"/>
                  </a:gs>
                </a:gsLst>
                <a:lin ang="8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1371BF"/>
                      </a:gs>
                      <a:gs pos="60000">
                        <a:srgbClr val="6649A1"/>
                      </a:gs>
                    </a:gsLst>
                    <a:lin ang="3000000" scaled="0"/>
                  </a:gradFill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-5508180" y="4972239"/>
              <a:ext cx="9387592" cy="1851523"/>
              <a:chOff x="7665922" y="694200"/>
              <a:chExt cx="4519586" cy="891402"/>
            </a:xfrm>
            <a:gradFill>
              <a:gsLst>
                <a:gs pos="0">
                  <a:srgbClr val="18122E">
                    <a:alpha val="0"/>
                  </a:srgbClr>
                </a:gs>
                <a:gs pos="100000">
                  <a:srgbClr val="30ECF7"/>
                </a:gs>
              </a:gsLst>
              <a:lin ang="5400000" scaled="1"/>
            </a:gradFill>
          </p:grpSpPr>
          <p:grpSp>
            <p:nvGrpSpPr>
              <p:cNvPr id="46" name="组合 45"/>
              <p:cNvGrpSpPr/>
              <p:nvPr/>
            </p:nvGrpSpPr>
            <p:grpSpPr>
              <a:xfrm>
                <a:off x="7665922" y="694200"/>
                <a:ext cx="4519586" cy="477589"/>
                <a:chOff x="1526230" y="4633660"/>
                <a:chExt cx="4519586" cy="477589"/>
              </a:xfrm>
              <a:grpFill/>
            </p:grpSpPr>
            <p:sp>
              <p:nvSpPr>
                <p:cNvPr id="48" name="流程图: 终止 47"/>
                <p:cNvSpPr/>
                <p:nvPr/>
              </p:nvSpPr>
              <p:spPr>
                <a:xfrm rot="19090582">
                  <a:off x="1658644" y="4633660"/>
                  <a:ext cx="4387172" cy="477589"/>
                </a:xfrm>
                <a:prstGeom prst="flowChartTerminator">
                  <a:avLst/>
                </a:prstGeom>
                <a:gradFill>
                  <a:gsLst>
                    <a:gs pos="0">
                      <a:srgbClr val="18122E">
                        <a:alpha val="0"/>
                      </a:srgbClr>
                    </a:gs>
                    <a:gs pos="100000">
                      <a:srgbClr val="30ECF7"/>
                    </a:gs>
                  </a:gsLst>
                  <a:lin ang="8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gradFill>
                      <a:gsLst>
                        <a:gs pos="0">
                          <a:srgbClr val="1371BF"/>
                        </a:gs>
                        <a:gs pos="60000">
                          <a:srgbClr val="6649A1"/>
                        </a:gs>
                      </a:gsLst>
                      <a:lin ang="3000000" scaled="0"/>
                    </a:gradFill>
                  </a:endParaRPr>
                </a:p>
              </p:txBody>
            </p:sp>
            <p:sp>
              <p:nvSpPr>
                <p:cNvPr id="49" name="流程图: 终止 48"/>
                <p:cNvSpPr/>
                <p:nvPr/>
              </p:nvSpPr>
              <p:spPr>
                <a:xfrm rot="19090582">
                  <a:off x="1526230" y="4701555"/>
                  <a:ext cx="3814896" cy="336106"/>
                </a:xfrm>
                <a:prstGeom prst="flowChartTerminator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gradFill>
                      <a:gsLst>
                        <a:gs pos="0">
                          <a:srgbClr val="1371BF"/>
                        </a:gs>
                        <a:gs pos="60000">
                          <a:srgbClr val="6649A1"/>
                        </a:gs>
                      </a:gsLst>
                      <a:lin ang="3000000" scaled="0"/>
                    </a:gradFill>
                  </a:endParaRPr>
                </a:p>
              </p:txBody>
            </p:sp>
          </p:grpSp>
          <p:sp>
            <p:nvSpPr>
              <p:cNvPr id="47" name="流程图: 终止 46"/>
              <p:cNvSpPr/>
              <p:nvPr/>
            </p:nvSpPr>
            <p:spPr>
              <a:xfrm rot="19090582">
                <a:off x="8332712" y="1124746"/>
                <a:ext cx="3318419" cy="460856"/>
              </a:xfrm>
              <a:prstGeom prst="flowChartTerminator">
                <a:avLst/>
              </a:prstGeom>
              <a:gradFill>
                <a:gsLst>
                  <a:gs pos="0">
                    <a:srgbClr val="18122E">
                      <a:alpha val="0"/>
                    </a:srgbClr>
                  </a:gs>
                  <a:gs pos="100000">
                    <a:srgbClr val="30ECF7"/>
                  </a:gs>
                </a:gsLst>
                <a:lin ang="8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1371BF"/>
                      </a:gs>
                      <a:gs pos="60000">
                        <a:srgbClr val="6649A1"/>
                      </a:gs>
                    </a:gsLst>
                    <a:lin ang="3000000" scaled="0"/>
                  </a:gradFill>
                </a:endParaRPr>
              </a:p>
            </p:txBody>
          </p:sp>
        </p:grpSp>
      </p:grpSp>
      <p:sp>
        <p:nvSpPr>
          <p:cNvPr id="62" name="椭圆 61"/>
          <p:cNvSpPr/>
          <p:nvPr/>
        </p:nvSpPr>
        <p:spPr>
          <a:xfrm>
            <a:off x="2649352" y="2123169"/>
            <a:ext cx="383688" cy="3836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9426260" y="4534996"/>
            <a:ext cx="82072" cy="82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619533" y="482171"/>
            <a:ext cx="235523" cy="2355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53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 </a:t>
            </a:r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  </a:t>
            </a:r>
            <a:r>
              <a:rPr lang="zh-CN" altLang="en-US" dirty="0" smtClean="0"/>
              <a:t>作品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7953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30"/>
            <a:ext cx="12192000" cy="6870730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1705943" y="-322611"/>
            <a:ext cx="8430884" cy="8430884"/>
            <a:chOff x="1807406" y="-1191884"/>
            <a:chExt cx="8430884" cy="8430884"/>
          </a:xfrm>
        </p:grpSpPr>
        <p:sp>
          <p:nvSpPr>
            <p:cNvPr id="53" name="椭圆 52"/>
            <p:cNvSpPr/>
            <p:nvPr/>
          </p:nvSpPr>
          <p:spPr>
            <a:xfrm>
              <a:off x="1807406" y="-1191884"/>
              <a:ext cx="8430884" cy="8430884"/>
            </a:xfrm>
            <a:prstGeom prst="ellipse">
              <a:avLst/>
            </a:prstGeom>
            <a:gradFill>
              <a:gsLst>
                <a:gs pos="0">
                  <a:srgbClr val="18122E">
                    <a:alpha val="0"/>
                  </a:srgbClr>
                </a:gs>
                <a:gs pos="100000">
                  <a:srgbClr val="30ECF7">
                    <a:alpha val="13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2296578" y="-798154"/>
              <a:ext cx="7457022" cy="7457022"/>
            </a:xfrm>
            <a:prstGeom prst="ellipse">
              <a:avLst/>
            </a:prstGeom>
            <a:gradFill>
              <a:gsLst>
                <a:gs pos="0">
                  <a:srgbClr val="18122E">
                    <a:alpha val="0"/>
                  </a:srgbClr>
                </a:gs>
                <a:gs pos="100000">
                  <a:srgbClr val="30ECF7">
                    <a:alpha val="39000"/>
                  </a:srgbClr>
                </a:gs>
              </a:gsLst>
              <a:lin ang="5400000" scaled="1"/>
            </a:gradFill>
            <a:ln w="25400">
              <a:gradFill>
                <a:gsLst>
                  <a:gs pos="0">
                    <a:srgbClr val="18122E">
                      <a:alpha val="0"/>
                    </a:srgbClr>
                  </a:gs>
                  <a:gs pos="100000">
                    <a:srgbClr val="30ECF7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678040" y="-381000"/>
              <a:ext cx="6644222" cy="6644222"/>
            </a:xfrm>
            <a:prstGeom prst="ellipse">
              <a:avLst/>
            </a:prstGeom>
            <a:gradFill>
              <a:gsLst>
                <a:gs pos="0">
                  <a:srgbClr val="18122E">
                    <a:alpha val="0"/>
                  </a:srgbClr>
                </a:gs>
                <a:gs pos="100000">
                  <a:srgbClr val="30ECF7">
                    <a:alpha val="7000"/>
                  </a:srgbClr>
                </a:gs>
              </a:gsLst>
              <a:lin ang="5400000" scaled="1"/>
            </a:gradFill>
            <a:ln>
              <a:gradFill>
                <a:gsLst>
                  <a:gs pos="0">
                    <a:srgbClr val="18122E">
                      <a:alpha val="0"/>
                    </a:srgbClr>
                  </a:gs>
                  <a:gs pos="100000">
                    <a:srgbClr val="30ECF7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="" xmlns:a16="http://schemas.microsoft.com/office/drawing/2014/main" id="{52F9DDD8-3793-4E5F-9D5A-043587CC93AD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  <p:sp>
        <p:nvSpPr>
          <p:cNvPr id="85" name="矩形 84"/>
          <p:cNvSpPr/>
          <p:nvPr/>
        </p:nvSpPr>
        <p:spPr>
          <a:xfrm>
            <a:off x="2765601" y="2775951"/>
            <a:ext cx="666079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>
                <a:gradFill flip="none" rotWithShape="1">
                  <a:gsLst>
                    <a:gs pos="0">
                      <a:srgbClr val="082D8C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单击此处添加标题文本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4777484" y="545823"/>
            <a:ext cx="400589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b="1" dirty="0" smtClean="0">
                <a:gradFill>
                  <a:gsLst>
                    <a:gs pos="0">
                      <a:srgbClr val="18122E">
                        <a:alpha val="24000"/>
                      </a:srgbClr>
                    </a:gs>
                    <a:gs pos="100000">
                      <a:srgbClr val="30ECF7"/>
                    </a:gs>
                  </a:gsLst>
                  <a:lin ang="16200000" scaled="1"/>
                </a:gradFill>
                <a:latin typeface="Impact" panose="020B0806030902050204" pitchFamily="34" charset="0"/>
                <a:ea typeface="方正兰亭粗黑简体" panose="02000000000000000000" pitchFamily="2" charset="-122"/>
              </a:rPr>
              <a:t>01</a:t>
            </a:r>
            <a:endParaRPr lang="zh-CN" altLang="en-US" sz="16600" b="1" dirty="0">
              <a:gradFill>
                <a:gsLst>
                  <a:gs pos="0">
                    <a:srgbClr val="18122E">
                      <a:alpha val="24000"/>
                    </a:srgbClr>
                  </a:gs>
                  <a:gs pos="100000">
                    <a:srgbClr val="30ECF7"/>
                  </a:gs>
                </a:gsLst>
                <a:lin ang="16200000" scaled="1"/>
              </a:gradFill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73385" y="3904189"/>
            <a:ext cx="6096000" cy="7005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42CA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根据自己的需要添加适当的文字，在幻灯片中，一页的文字最好不要超</a:t>
            </a:r>
            <a:r>
              <a:rPr lang="en-US" altLang="zh-CN" sz="1400" dirty="0">
                <a:solidFill>
                  <a:srgbClr val="42CA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400" dirty="0">
                <a:solidFill>
                  <a:srgbClr val="42CA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字，根据自己的需要添加适当的文字一页的文字最好不要超过</a:t>
            </a:r>
            <a:r>
              <a:rPr lang="en-US" altLang="zh-CN" sz="1400" dirty="0">
                <a:solidFill>
                  <a:srgbClr val="42CA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400" dirty="0">
                <a:solidFill>
                  <a:srgbClr val="42CA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字。</a:t>
            </a:r>
          </a:p>
        </p:txBody>
      </p:sp>
      <p:sp>
        <p:nvSpPr>
          <p:cNvPr id="60" name="椭圆 59"/>
          <p:cNvSpPr/>
          <p:nvPr/>
        </p:nvSpPr>
        <p:spPr>
          <a:xfrm>
            <a:off x="2584464" y="2450670"/>
            <a:ext cx="383688" cy="3836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9336030" y="5197563"/>
            <a:ext cx="82072" cy="82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8529303" y="1144738"/>
            <a:ext cx="235523" cy="2355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58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2C41FE0C-DD8F-42E9-ABC1-7FE6AF229135}"/>
              </a:ext>
            </a:extLst>
          </p:cNvPr>
          <p:cNvSpPr txBox="1">
            <a:spLocks/>
          </p:cNvSpPr>
          <p:nvPr/>
        </p:nvSpPr>
        <p:spPr>
          <a:xfrm>
            <a:off x="1357298" y="488984"/>
            <a:ext cx="6528622" cy="63391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gradFill flip="none" rotWithShape="1">
                  <a:gsLst>
                    <a:gs pos="0">
                      <a:srgbClr val="082D8C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站酷庆科黄油体" panose="02000803000000020004" pitchFamily="2" charset="-122"/>
                <a:ea typeface="站酷庆科黄油体" panose="02000803000000020004" pitchFamily="2" charset="-122"/>
                <a:cs typeface="Segoe UI" panose="020B0502040204020203" pitchFamily="34" charset="0"/>
              </a:rPr>
              <a:t>单击此处添加标题文本</a:t>
            </a:r>
            <a:endParaRPr lang="id-ID" b="1" dirty="0">
              <a:gradFill flip="none" rotWithShape="1">
                <a:gsLst>
                  <a:gs pos="0">
                    <a:srgbClr val="082D8C"/>
                  </a:gs>
                  <a:gs pos="100000">
                    <a:srgbClr val="30ECF7"/>
                  </a:gs>
                </a:gsLst>
                <a:lin ang="16200000" scaled="1"/>
                <a:tileRect/>
              </a:gradFill>
              <a:latin typeface="站酷庆科黄油体" panose="02000803000000020004" pitchFamily="2" charset="-122"/>
              <a:ea typeface="站酷庆科黄油体" panose="02000803000000020004" pitchFamily="2" charset="-122"/>
              <a:cs typeface="Segoe UI" panose="020B0502040204020203" pitchFamily="34" charset="0"/>
            </a:endParaRPr>
          </a:p>
        </p:txBody>
      </p:sp>
      <p:sp>
        <p:nvSpPr>
          <p:cNvPr id="6" name="Rectangle 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20C6B9ED-4E17-4642-A8BD-F99E54602E48}"/>
              </a:ext>
            </a:extLst>
          </p:cNvPr>
          <p:cNvSpPr/>
          <p:nvPr/>
        </p:nvSpPr>
        <p:spPr>
          <a:xfrm>
            <a:off x="1357298" y="1401533"/>
            <a:ext cx="96028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200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字以内，据统计每页幻灯片的最好控制在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5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200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字以内，据统计每页幻灯片的最好控制在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5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分钟之内。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25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="" xmlns:a16="http://schemas.microsoft.com/office/drawing/2014/main" id="{47B0D31C-63C4-45BF-ABBF-39EE2C3B2F01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  <p:sp>
        <p:nvSpPr>
          <p:cNvPr id="31" name="文本框 30"/>
          <p:cNvSpPr txBox="1"/>
          <p:nvPr/>
        </p:nvSpPr>
        <p:spPr>
          <a:xfrm>
            <a:off x="431801" y="402310"/>
            <a:ext cx="77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Impact" panose="020B0806030902050204" pitchFamily="34" charset="0"/>
                <a:ea typeface="方正兰亭粗黑简体" panose="02000000000000000000" pitchFamily="2" charset="-122"/>
              </a:rPr>
              <a:t>01</a:t>
            </a:r>
            <a:endParaRPr lang="zh-CN" altLang="en-US" sz="3600" b="1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51" b="6667"/>
          <a:stretch/>
        </p:blipFill>
        <p:spPr>
          <a:xfrm>
            <a:off x="1460500" y="2603500"/>
            <a:ext cx="9410700" cy="2602465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 flipV="1">
            <a:off x="9908838" y="4811048"/>
            <a:ext cx="809962" cy="123286"/>
            <a:chOff x="5133638" y="5048634"/>
            <a:chExt cx="2067262" cy="314662"/>
          </a:xfrm>
        </p:grpSpPr>
        <p:sp>
          <p:nvSpPr>
            <p:cNvPr id="38" name="Oval 20">
              <a:extLst>
                <a:ext uri="{FF2B5EF4-FFF2-40B4-BE49-F238E27FC236}">
                  <a16:creationId xmlns="" xmlns:a16="http://schemas.microsoft.com/office/drawing/2014/main" id="{00479E75-3695-4814-B970-13D5AA3E5E58}"/>
                </a:ext>
              </a:extLst>
            </p:cNvPr>
            <p:cNvSpPr/>
            <p:nvPr/>
          </p:nvSpPr>
          <p:spPr>
            <a:xfrm>
              <a:off x="5133638" y="5048634"/>
              <a:ext cx="314662" cy="31466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3683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Oval 20">
              <a:extLst>
                <a:ext uri="{FF2B5EF4-FFF2-40B4-BE49-F238E27FC236}">
                  <a16:creationId xmlns="" xmlns:a16="http://schemas.microsoft.com/office/drawing/2014/main" id="{00479E75-3695-4814-B970-13D5AA3E5E58}"/>
                </a:ext>
              </a:extLst>
            </p:cNvPr>
            <p:cNvSpPr/>
            <p:nvPr/>
          </p:nvSpPr>
          <p:spPr>
            <a:xfrm>
              <a:off x="5717838" y="5048634"/>
              <a:ext cx="314662" cy="314662"/>
            </a:xfrm>
            <a:prstGeom prst="ellipse">
              <a:avLst/>
            </a:prstGeom>
            <a:solidFill>
              <a:srgbClr val="D4208C"/>
            </a:solidFill>
            <a:ln>
              <a:noFill/>
            </a:ln>
            <a:effectLst>
              <a:outerShdw blurRad="3683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Oval 20">
              <a:extLst>
                <a:ext uri="{FF2B5EF4-FFF2-40B4-BE49-F238E27FC236}">
                  <a16:creationId xmlns="" xmlns:a16="http://schemas.microsoft.com/office/drawing/2014/main" id="{00479E75-3695-4814-B970-13D5AA3E5E58}"/>
                </a:ext>
              </a:extLst>
            </p:cNvPr>
            <p:cNvSpPr/>
            <p:nvPr/>
          </p:nvSpPr>
          <p:spPr>
            <a:xfrm>
              <a:off x="6302038" y="5048634"/>
              <a:ext cx="314662" cy="314662"/>
            </a:xfrm>
            <a:prstGeom prst="ellipse">
              <a:avLst/>
            </a:prstGeom>
            <a:solidFill>
              <a:srgbClr val="5699FF"/>
            </a:solidFill>
            <a:ln>
              <a:noFill/>
            </a:ln>
            <a:effectLst>
              <a:outerShdw blurRad="3683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20">
              <a:extLst>
                <a:ext uri="{FF2B5EF4-FFF2-40B4-BE49-F238E27FC236}">
                  <a16:creationId xmlns="" xmlns:a16="http://schemas.microsoft.com/office/drawing/2014/main" id="{00479E75-3695-4814-B970-13D5AA3E5E58}"/>
                </a:ext>
              </a:extLst>
            </p:cNvPr>
            <p:cNvSpPr/>
            <p:nvPr/>
          </p:nvSpPr>
          <p:spPr>
            <a:xfrm>
              <a:off x="6886238" y="5048634"/>
              <a:ext cx="314662" cy="314662"/>
            </a:xfrm>
            <a:prstGeom prst="ellipse">
              <a:avLst/>
            </a:prstGeom>
            <a:solidFill>
              <a:srgbClr val="7054E7"/>
            </a:solidFill>
            <a:ln>
              <a:noFill/>
            </a:ln>
            <a:effectLst>
              <a:outerShdw blurRad="3683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060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5D28BCA1-D383-42F6-AD01-96777230968C}"/>
              </a:ext>
            </a:extLst>
          </p:cNvPr>
          <p:cNvGrpSpPr/>
          <p:nvPr/>
        </p:nvGrpSpPr>
        <p:grpSpPr>
          <a:xfrm>
            <a:off x="5978968" y="1498514"/>
            <a:ext cx="3608773" cy="3860972"/>
            <a:chOff x="5978968" y="1498514"/>
            <a:chExt cx="3608773" cy="3860972"/>
          </a:xfrm>
        </p:grpSpPr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AA0775EF-FFC4-4AD2-A2C9-F7952CB4FCF6}"/>
                </a:ext>
              </a:extLst>
            </p:cNvPr>
            <p:cNvSpPr/>
            <p:nvPr/>
          </p:nvSpPr>
          <p:spPr>
            <a:xfrm>
              <a:off x="5978968" y="1498514"/>
              <a:ext cx="2877095" cy="3860972"/>
            </a:xfrm>
            <a:prstGeom prst="rect">
              <a:avLst/>
            </a:prstGeom>
            <a:solidFill>
              <a:srgbClr val="5699FF"/>
            </a:solidFill>
            <a:ln>
              <a:noFill/>
            </a:ln>
            <a:effectLst>
              <a:outerShdw blurRad="558800" dist="2032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095C4940-D505-430E-8D2D-CCFA304A70BD}"/>
                </a:ext>
              </a:extLst>
            </p:cNvPr>
            <p:cNvGrpSpPr/>
            <p:nvPr/>
          </p:nvGrpSpPr>
          <p:grpSpPr>
            <a:xfrm>
              <a:off x="6209650" y="2112184"/>
              <a:ext cx="3378091" cy="1237116"/>
              <a:chOff x="2421610" y="1074848"/>
              <a:chExt cx="3378091" cy="1237116"/>
            </a:xfrm>
          </p:grpSpPr>
          <p:sp>
            <p:nvSpPr>
              <p:cNvPr id="10" name="Text Placeholder 2">
                <a:extLst>
                  <a:ext uri="{FF2B5EF4-FFF2-40B4-BE49-F238E27FC236}">
                    <a16:creationId xmlns="" xmlns:a16="http://schemas.microsoft.com/office/drawing/2014/main" id="{EAE132CA-F03D-4ECB-B9E7-3011168382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21610" y="1360436"/>
                <a:ext cx="2780757" cy="951528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460754" rtl="0" eaLnBrk="1" latinLnBrk="0" hangingPunct="1">
                  <a:lnSpc>
                    <a:spcPct val="90000"/>
                  </a:lnSpc>
                  <a:spcBef>
                    <a:spcPts val="1598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4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输入标题</a:t>
                </a:r>
                <a:endParaRPr lang="id-ID" sz="4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5275DD30-7A89-4527-8007-3BBCB29EA124}"/>
                  </a:ext>
                </a:extLst>
              </p:cNvPr>
              <p:cNvSpPr txBox="1"/>
              <p:nvPr/>
            </p:nvSpPr>
            <p:spPr>
              <a:xfrm>
                <a:off x="2488789" y="1074848"/>
                <a:ext cx="33109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spc="300" dirty="0">
                    <a:solidFill>
                      <a:schemeClr val="bg1"/>
                    </a:solidFill>
                    <a:latin typeface="Segoe UI" panose="020B0502040204020203" pitchFamily="34" charset="0"/>
                    <a:ea typeface="Roboto Medium" panose="02000000000000000000" pitchFamily="2" charset="0"/>
                    <a:cs typeface="Segoe UI" panose="020B0502040204020203" pitchFamily="34" charset="0"/>
                  </a:rPr>
                  <a:t>EDIT TITLE HERE</a:t>
                </a:r>
                <a:endParaRPr lang="id-ID" sz="1400" spc="300" dirty="0">
                  <a:solidFill>
                    <a:schemeClr val="bg1"/>
                  </a:solidFill>
                  <a:latin typeface="Segoe UI" panose="020B0502040204020203" pitchFamily="34" charset="0"/>
                  <a:ea typeface="Roboto Medium" panose="02000000000000000000" pitchFamily="2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A0989FFE-6AD4-4A9C-8CA8-95FA7ACFD898}"/>
                </a:ext>
              </a:extLst>
            </p:cNvPr>
            <p:cNvSpPr/>
            <p:nvPr/>
          </p:nvSpPr>
          <p:spPr>
            <a:xfrm>
              <a:off x="6209650" y="3242165"/>
              <a:ext cx="234855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点击输入简要文本内容，文字内容需概况精炼的说明该分项内容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……</a:t>
              </a:r>
              <a:endPara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</p:grpSp>
      <p:sp>
        <p:nvSpPr>
          <p:cNvPr id="24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="" xmlns:a16="http://schemas.microsoft.com/office/drawing/2014/main" id="{57125A8F-596F-42A0-8418-5BB9EB2FB243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2C41FE0C-DD8F-42E9-ABC1-7FE6AF229135}"/>
              </a:ext>
            </a:extLst>
          </p:cNvPr>
          <p:cNvSpPr txBox="1">
            <a:spLocks/>
          </p:cNvSpPr>
          <p:nvPr/>
        </p:nvSpPr>
        <p:spPr>
          <a:xfrm>
            <a:off x="1357298" y="488984"/>
            <a:ext cx="6528622" cy="63391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gradFill flip="none" rotWithShape="1">
                  <a:gsLst>
                    <a:gs pos="0">
                      <a:srgbClr val="082D8C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站酷庆科黄油体" panose="02000803000000020004" pitchFamily="2" charset="-122"/>
                <a:ea typeface="站酷庆科黄油体" panose="02000803000000020004" pitchFamily="2" charset="-122"/>
                <a:cs typeface="Segoe UI" panose="020B0502040204020203" pitchFamily="34" charset="0"/>
              </a:rPr>
              <a:t>单击此处添加标题文本</a:t>
            </a:r>
            <a:endParaRPr lang="id-ID" b="1" dirty="0">
              <a:gradFill flip="none" rotWithShape="1">
                <a:gsLst>
                  <a:gs pos="0">
                    <a:srgbClr val="082D8C"/>
                  </a:gs>
                  <a:gs pos="100000">
                    <a:srgbClr val="30ECF7"/>
                  </a:gs>
                </a:gsLst>
                <a:lin ang="16200000" scaled="1"/>
                <a:tileRect/>
              </a:gradFill>
              <a:latin typeface="站酷庆科黄油体" panose="02000803000000020004" pitchFamily="2" charset="-122"/>
              <a:ea typeface="站酷庆科黄油体" panose="02000803000000020004" pitchFamily="2" charset="-122"/>
              <a:cs typeface="Segoe UI" panose="020B0502040204020203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1801" y="402310"/>
            <a:ext cx="77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Impact" panose="020B0806030902050204" pitchFamily="34" charset="0"/>
                <a:ea typeface="方正兰亭粗黑简体" panose="02000000000000000000" pitchFamily="2" charset="-122"/>
              </a:rPr>
              <a:t>01</a:t>
            </a:r>
            <a:endParaRPr lang="zh-CN" altLang="en-US" sz="3600" b="1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r="29042"/>
          <a:stretch>
            <a:fillRect/>
          </a:stretch>
        </p:blipFill>
        <p:spPr/>
      </p:pic>
      <p:pic>
        <p:nvPicPr>
          <p:cNvPr id="8" name="图片占位符 7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29038"/>
          <a:stretch>
            <a:fillRect/>
          </a:stretch>
        </p:blipFill>
        <p:spPr/>
      </p:pic>
      <p:pic>
        <p:nvPicPr>
          <p:cNvPr id="15" name="图片占位符 14"/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r="127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089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31FF7883-A053-42BD-8BEF-7C2CE5DD1BC8}"/>
              </a:ext>
            </a:extLst>
          </p:cNvPr>
          <p:cNvGrpSpPr/>
          <p:nvPr/>
        </p:nvGrpSpPr>
        <p:grpSpPr>
          <a:xfrm>
            <a:off x="622383" y="1610931"/>
            <a:ext cx="2628900" cy="2628900"/>
            <a:chOff x="622383" y="1763331"/>
            <a:chExt cx="2628900" cy="262890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="" xmlns:a16="http://schemas.microsoft.com/office/drawing/2014/main" id="{31318F13-879B-4379-9237-2794DA6760DF}"/>
                </a:ext>
              </a:extLst>
            </p:cNvPr>
            <p:cNvSpPr/>
            <p:nvPr/>
          </p:nvSpPr>
          <p:spPr>
            <a:xfrm>
              <a:off x="622383" y="1763331"/>
              <a:ext cx="2628900" cy="2628900"/>
            </a:xfrm>
            <a:prstGeom prst="roundRect">
              <a:avLst>
                <a:gd name="adj" fmla="val 5178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0" dist="3048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487E4E8E-EAA6-49EF-847B-1D75DDE58CD8}"/>
                </a:ext>
              </a:extLst>
            </p:cNvPr>
            <p:cNvSpPr/>
            <p:nvPr/>
          </p:nvSpPr>
          <p:spPr>
            <a:xfrm>
              <a:off x="868465" y="3325645"/>
              <a:ext cx="2136735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点击输入简要文本内容，文字内容需概况精炼的说明该分项内容</a:t>
              </a: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……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B1C4AC8F-D823-4A56-9116-67EE124C8AEB}"/>
                </a:ext>
              </a:extLst>
            </p:cNvPr>
            <p:cNvSpPr/>
            <p:nvPr/>
          </p:nvSpPr>
          <p:spPr>
            <a:xfrm>
              <a:off x="868465" y="2996544"/>
              <a:ext cx="2136735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endPara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00479E75-3695-4814-B970-13D5AA3E5E58}"/>
                </a:ext>
              </a:extLst>
            </p:cNvPr>
            <p:cNvSpPr/>
            <p:nvPr/>
          </p:nvSpPr>
          <p:spPr>
            <a:xfrm>
              <a:off x="1539538" y="2094788"/>
              <a:ext cx="794588" cy="7945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3683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AutoShape 139">
              <a:extLst>
                <a:ext uri="{FF2B5EF4-FFF2-40B4-BE49-F238E27FC236}">
                  <a16:creationId xmlns="" xmlns:a16="http://schemas.microsoft.com/office/drawing/2014/main" id="{B5876BB6-4166-476E-839C-16529C83C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8077" y="2304456"/>
              <a:ext cx="337510" cy="327125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31" name="Group 3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945DAF50-7CB7-4E78-B2AC-F2FE18380BC8}"/>
              </a:ext>
            </a:extLst>
          </p:cNvPr>
          <p:cNvGrpSpPr/>
          <p:nvPr/>
        </p:nvGrpSpPr>
        <p:grpSpPr>
          <a:xfrm>
            <a:off x="6196095" y="1610931"/>
            <a:ext cx="2628900" cy="2628900"/>
            <a:chOff x="6196095" y="1763331"/>
            <a:chExt cx="2628900" cy="26289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="" xmlns:a16="http://schemas.microsoft.com/office/drawing/2014/main" id="{3B3AA5D7-95DF-44E8-9CE3-14E5EBC843F4}"/>
                </a:ext>
              </a:extLst>
            </p:cNvPr>
            <p:cNvSpPr/>
            <p:nvPr/>
          </p:nvSpPr>
          <p:spPr>
            <a:xfrm>
              <a:off x="6196095" y="1763331"/>
              <a:ext cx="2628900" cy="2628900"/>
            </a:xfrm>
            <a:prstGeom prst="roundRect">
              <a:avLst>
                <a:gd name="adj" fmla="val 5178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0" dist="3048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2A106B91-DD46-4499-9A9E-75C2F62EB8B1}"/>
                </a:ext>
              </a:extLst>
            </p:cNvPr>
            <p:cNvSpPr/>
            <p:nvPr/>
          </p:nvSpPr>
          <p:spPr>
            <a:xfrm>
              <a:off x="6465168" y="3325645"/>
              <a:ext cx="2136735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点击输入简要文本内容，文字内容需概况精炼的说明该分项内容</a:t>
              </a: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……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50E58495-CAD8-4744-A636-2A3804715102}"/>
                </a:ext>
              </a:extLst>
            </p:cNvPr>
            <p:cNvSpPr/>
            <p:nvPr/>
          </p:nvSpPr>
          <p:spPr>
            <a:xfrm>
              <a:off x="6465168" y="2996544"/>
              <a:ext cx="2136735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D1BC66C7-FBF6-42A2-A746-D028F9BB6451}"/>
                </a:ext>
              </a:extLst>
            </p:cNvPr>
            <p:cNvSpPr/>
            <p:nvPr/>
          </p:nvSpPr>
          <p:spPr>
            <a:xfrm>
              <a:off x="7136241" y="2094788"/>
              <a:ext cx="794588" cy="7945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3683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FCA00DE2-09A9-4454-8605-0E267EA0F538}"/>
                </a:ext>
              </a:extLst>
            </p:cNvPr>
            <p:cNvGrpSpPr/>
            <p:nvPr/>
          </p:nvGrpSpPr>
          <p:grpSpPr>
            <a:xfrm>
              <a:off x="7364780" y="2299263"/>
              <a:ext cx="337510" cy="337510"/>
              <a:chOff x="8204317" y="2115665"/>
              <a:chExt cx="464344" cy="464344"/>
            </a:xfrm>
            <a:solidFill>
              <a:schemeClr val="bg1"/>
            </a:solidFill>
          </p:grpSpPr>
          <p:sp>
            <p:nvSpPr>
              <p:cNvPr id="15" name="AutoShape 81">
                <a:extLst>
                  <a:ext uri="{FF2B5EF4-FFF2-40B4-BE49-F238E27FC236}">
                    <a16:creationId xmlns="" xmlns:a16="http://schemas.microsoft.com/office/drawing/2014/main" id="{C2DA2842-2417-4713-A02C-8849CBECD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4317" y="2115665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16" name="AutoShape 82">
                <a:extLst>
                  <a:ext uri="{FF2B5EF4-FFF2-40B4-BE49-F238E27FC236}">
                    <a16:creationId xmlns="" xmlns:a16="http://schemas.microsoft.com/office/drawing/2014/main" id="{70C539F6-1D85-42E6-991E-3A13AA569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7973" y="2492697"/>
                <a:ext cx="43657" cy="436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</p:grpSp>
      </p:grpSp>
      <p:grpSp>
        <p:nvGrpSpPr>
          <p:cNvPr id="8" name="Group 7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5A89CE4A-1EAB-4710-8995-8F4D1B8B0238}"/>
              </a:ext>
            </a:extLst>
          </p:cNvPr>
          <p:cNvGrpSpPr/>
          <p:nvPr/>
        </p:nvGrpSpPr>
        <p:grpSpPr>
          <a:xfrm>
            <a:off x="3409239" y="2123550"/>
            <a:ext cx="2628900" cy="2628900"/>
            <a:chOff x="3409239" y="2275950"/>
            <a:chExt cx="2628900" cy="26289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="" xmlns:a16="http://schemas.microsoft.com/office/drawing/2014/main" id="{B29AA8BA-5AC7-4D19-85DC-33666C8B8EF4}"/>
                </a:ext>
              </a:extLst>
            </p:cNvPr>
            <p:cNvSpPr/>
            <p:nvPr/>
          </p:nvSpPr>
          <p:spPr>
            <a:xfrm>
              <a:off x="3409239" y="2275950"/>
              <a:ext cx="2628900" cy="2628900"/>
            </a:xfrm>
            <a:prstGeom prst="roundRect">
              <a:avLst>
                <a:gd name="adj" fmla="val 5178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0" dist="3048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F0DBC7B2-7C40-4A2D-8192-CDC4E4D576C6}"/>
                </a:ext>
              </a:extLst>
            </p:cNvPr>
            <p:cNvSpPr/>
            <p:nvPr/>
          </p:nvSpPr>
          <p:spPr>
            <a:xfrm>
              <a:off x="3659381" y="3886940"/>
              <a:ext cx="2136735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点击输入简要文本内容，文字内容需概况精炼的说明该分项内容</a:t>
              </a: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……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AC5CAFE1-AFA4-4E37-96AF-B7F8F3199A4B}"/>
                </a:ext>
              </a:extLst>
            </p:cNvPr>
            <p:cNvSpPr/>
            <p:nvPr/>
          </p:nvSpPr>
          <p:spPr>
            <a:xfrm>
              <a:off x="3659381" y="3557839"/>
              <a:ext cx="2136735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256E2E6E-19E8-40B1-B0C7-5DA586DBFCBB}"/>
                </a:ext>
              </a:extLst>
            </p:cNvPr>
            <p:cNvSpPr/>
            <p:nvPr/>
          </p:nvSpPr>
          <p:spPr>
            <a:xfrm>
              <a:off x="4330454" y="2656083"/>
              <a:ext cx="794588" cy="7945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3683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1E7CB0C0-FB29-4570-92A4-C7862F5CD714}"/>
                </a:ext>
              </a:extLst>
            </p:cNvPr>
            <p:cNvGrpSpPr/>
            <p:nvPr/>
          </p:nvGrpSpPr>
          <p:grpSpPr>
            <a:xfrm>
              <a:off x="4554934" y="2889376"/>
              <a:ext cx="337510" cy="337510"/>
              <a:chOff x="3498967" y="3049909"/>
              <a:chExt cx="464344" cy="464344"/>
            </a:xfrm>
            <a:solidFill>
              <a:schemeClr val="bg1"/>
            </a:solidFill>
          </p:grpSpPr>
          <p:sp>
            <p:nvSpPr>
              <p:cNvPr id="18" name="AutoShape 126">
                <a:extLst>
                  <a:ext uri="{FF2B5EF4-FFF2-40B4-BE49-F238E27FC236}">
                    <a16:creationId xmlns="" xmlns:a16="http://schemas.microsoft.com/office/drawing/2014/main" id="{13C6739D-97FC-475A-ABBA-9C21D65C0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8967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19" name="AutoShape 127">
                <a:extLst>
                  <a:ext uri="{FF2B5EF4-FFF2-40B4-BE49-F238E27FC236}">
                    <a16:creationId xmlns="" xmlns:a16="http://schemas.microsoft.com/office/drawing/2014/main" id="{D030C9D0-9E6B-450E-AF7E-C97E95E08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7085" y="312214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</p:grpSp>
      </p:grpSp>
      <p:grpSp>
        <p:nvGrpSpPr>
          <p:cNvPr id="32" name="Group 3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F99AC793-862D-465B-B583-1995C813AC0C}"/>
              </a:ext>
            </a:extLst>
          </p:cNvPr>
          <p:cNvGrpSpPr/>
          <p:nvPr/>
        </p:nvGrpSpPr>
        <p:grpSpPr>
          <a:xfrm>
            <a:off x="8982952" y="2123550"/>
            <a:ext cx="2628900" cy="2628900"/>
            <a:chOff x="8982952" y="2275950"/>
            <a:chExt cx="2628900" cy="26289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="" xmlns:a16="http://schemas.microsoft.com/office/drawing/2014/main" id="{74883330-38DC-4990-8380-4ACDBDEFC5CB}"/>
                </a:ext>
              </a:extLst>
            </p:cNvPr>
            <p:cNvSpPr/>
            <p:nvPr/>
          </p:nvSpPr>
          <p:spPr>
            <a:xfrm>
              <a:off x="8982952" y="2275950"/>
              <a:ext cx="2628900" cy="2628900"/>
            </a:xfrm>
            <a:prstGeom prst="roundRect">
              <a:avLst>
                <a:gd name="adj" fmla="val 5178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0" dist="3048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DC458AC1-6691-4CE6-95D4-6EF73884C959}"/>
                </a:ext>
              </a:extLst>
            </p:cNvPr>
            <p:cNvSpPr/>
            <p:nvPr/>
          </p:nvSpPr>
          <p:spPr>
            <a:xfrm>
              <a:off x="9233360" y="3886940"/>
              <a:ext cx="2136735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点击输入简要文本内容，文字内容需概况精炼的说明该分项内容</a:t>
              </a: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……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96BBA157-3379-4BF6-9EC6-0F4946B691B5}"/>
                </a:ext>
              </a:extLst>
            </p:cNvPr>
            <p:cNvSpPr/>
            <p:nvPr/>
          </p:nvSpPr>
          <p:spPr>
            <a:xfrm>
              <a:off x="9233360" y="3557839"/>
              <a:ext cx="2136735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C9954760-5F12-410B-AC37-78C8DBE9FC85}"/>
                </a:ext>
              </a:extLst>
            </p:cNvPr>
            <p:cNvSpPr/>
            <p:nvPr/>
          </p:nvSpPr>
          <p:spPr>
            <a:xfrm>
              <a:off x="9904433" y="2656083"/>
              <a:ext cx="794588" cy="7945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683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F2ED9391-ED8B-4569-932A-54EB989809D9}"/>
                </a:ext>
              </a:extLst>
            </p:cNvPr>
            <p:cNvGrpSpPr/>
            <p:nvPr/>
          </p:nvGrpSpPr>
          <p:grpSpPr>
            <a:xfrm>
              <a:off x="10204824" y="2889376"/>
              <a:ext cx="232506" cy="338087"/>
              <a:chOff x="10146507" y="3505994"/>
              <a:chExt cx="319881" cy="465138"/>
            </a:xfrm>
            <a:solidFill>
              <a:schemeClr val="bg1"/>
            </a:solidFill>
          </p:grpSpPr>
          <p:sp>
            <p:nvSpPr>
              <p:cNvPr id="12" name="AutoShape 30">
                <a:extLst>
                  <a:ext uri="{FF2B5EF4-FFF2-40B4-BE49-F238E27FC236}">
                    <a16:creationId xmlns="" xmlns:a16="http://schemas.microsoft.com/office/drawing/2014/main" id="{B64BB0A1-1510-4018-B717-14E2DBC30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6507" y="3505994"/>
                <a:ext cx="319881" cy="465138"/>
              </a:xfrm>
              <a:custGeom>
                <a:avLst/>
                <a:gdLst>
                  <a:gd name="T0" fmla="*/ 10383 w 20767"/>
                  <a:gd name="T1" fmla="*/ 10800 h 21600"/>
                  <a:gd name="T2" fmla="*/ 10383 w 20767"/>
                  <a:gd name="T3" fmla="*/ 10800 h 21600"/>
                  <a:gd name="T4" fmla="*/ 10383 w 20767"/>
                  <a:gd name="T5" fmla="*/ 10800 h 21600"/>
                  <a:gd name="T6" fmla="*/ 10383 w 20767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67" h="21600">
                    <a:moveTo>
                      <a:pt x="18566" y="16551"/>
                    </a:moveTo>
                    <a:cubicBezTo>
                      <a:pt x="17960" y="18284"/>
                      <a:pt x="17274" y="20249"/>
                      <a:pt x="9436" y="20249"/>
                    </a:cubicBezTo>
                    <a:cubicBezTo>
                      <a:pt x="4711" y="20249"/>
                      <a:pt x="1888" y="17809"/>
                      <a:pt x="1888" y="15451"/>
                    </a:cubicBezTo>
                    <a:cubicBezTo>
                      <a:pt x="1888" y="13645"/>
                      <a:pt x="2349" y="12161"/>
                      <a:pt x="2835" y="10591"/>
                    </a:cubicBezTo>
                    <a:cubicBezTo>
                      <a:pt x="3454" y="8600"/>
                      <a:pt x="4088" y="6563"/>
                      <a:pt x="3813" y="3868"/>
                    </a:cubicBezTo>
                    <a:cubicBezTo>
                      <a:pt x="6723" y="6750"/>
                      <a:pt x="7759" y="10567"/>
                      <a:pt x="7759" y="10567"/>
                    </a:cubicBezTo>
                    <a:cubicBezTo>
                      <a:pt x="7759" y="10567"/>
                      <a:pt x="10468" y="7846"/>
                      <a:pt x="11196" y="6582"/>
                    </a:cubicBezTo>
                    <a:cubicBezTo>
                      <a:pt x="11755" y="7395"/>
                      <a:pt x="12267" y="10124"/>
                      <a:pt x="12267" y="12825"/>
                    </a:cubicBezTo>
                    <a:cubicBezTo>
                      <a:pt x="12267" y="12825"/>
                      <a:pt x="14773" y="11347"/>
                      <a:pt x="16653" y="9127"/>
                    </a:cubicBezTo>
                    <a:cubicBezTo>
                      <a:pt x="18632" y="11666"/>
                      <a:pt x="19346" y="14320"/>
                      <a:pt x="18566" y="16551"/>
                    </a:cubicBezTo>
                    <a:moveTo>
                      <a:pt x="16041" y="6075"/>
                    </a:moveTo>
                    <a:cubicBezTo>
                      <a:pt x="15982" y="7879"/>
                      <a:pt x="14088" y="9404"/>
                      <a:pt x="14088" y="9404"/>
                    </a:cubicBezTo>
                    <a:cubicBezTo>
                      <a:pt x="14088" y="6046"/>
                      <a:pt x="10380" y="3375"/>
                      <a:pt x="10380" y="3375"/>
                    </a:cubicBezTo>
                    <a:cubicBezTo>
                      <a:pt x="10380" y="3375"/>
                      <a:pt x="10330" y="5373"/>
                      <a:pt x="8452" y="7389"/>
                    </a:cubicBezTo>
                    <a:cubicBezTo>
                      <a:pt x="6574" y="2686"/>
                      <a:pt x="938" y="0"/>
                      <a:pt x="938" y="0"/>
                    </a:cubicBezTo>
                    <a:cubicBezTo>
                      <a:pt x="3756" y="7389"/>
                      <a:pt x="0" y="10076"/>
                      <a:pt x="0" y="15451"/>
                    </a:cubicBezTo>
                    <a:cubicBezTo>
                      <a:pt x="0" y="18604"/>
                      <a:pt x="3730" y="21599"/>
                      <a:pt x="9436" y="21599"/>
                    </a:cubicBezTo>
                    <a:cubicBezTo>
                      <a:pt x="17888" y="21599"/>
                      <a:pt x="19523" y="19379"/>
                      <a:pt x="20396" y="16878"/>
                    </a:cubicBezTo>
                    <a:cubicBezTo>
                      <a:pt x="21599" y="13436"/>
                      <a:pt x="19797" y="9432"/>
                      <a:pt x="16041" y="607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13" name="AutoShape 31">
                <a:extLst>
                  <a:ext uri="{FF2B5EF4-FFF2-40B4-BE49-F238E27FC236}">
                    <a16:creationId xmlns="" xmlns:a16="http://schemas.microsoft.com/office/drawing/2014/main" id="{E47B17FC-187B-40EF-B054-529681812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5244" y="3709194"/>
                <a:ext cx="205581" cy="166688"/>
              </a:xfrm>
              <a:custGeom>
                <a:avLst/>
                <a:gdLst>
                  <a:gd name="T0" fmla="*/ 10641 w 21282"/>
                  <a:gd name="T1" fmla="*/ 10800 h 21600"/>
                  <a:gd name="T2" fmla="*/ 10641 w 21282"/>
                  <a:gd name="T3" fmla="*/ 10800 h 21600"/>
                  <a:gd name="T4" fmla="*/ 10641 w 21282"/>
                  <a:gd name="T5" fmla="*/ 10800 h 21600"/>
                  <a:gd name="T6" fmla="*/ 10641 w 21282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282" h="21600">
                    <a:moveTo>
                      <a:pt x="20698" y="5891"/>
                    </a:moveTo>
                    <a:lnTo>
                      <a:pt x="19424" y="7749"/>
                    </a:lnTo>
                    <a:cubicBezTo>
                      <a:pt x="17846" y="10064"/>
                      <a:pt x="16352" y="12259"/>
                      <a:pt x="12365" y="14784"/>
                    </a:cubicBezTo>
                    <a:cubicBezTo>
                      <a:pt x="11794" y="12631"/>
                      <a:pt x="11275" y="10259"/>
                      <a:pt x="11275" y="6631"/>
                    </a:cubicBezTo>
                    <a:lnTo>
                      <a:pt x="11275" y="3408"/>
                    </a:lnTo>
                    <a:lnTo>
                      <a:pt x="9000" y="7893"/>
                    </a:lnTo>
                    <a:cubicBezTo>
                      <a:pt x="8233" y="9421"/>
                      <a:pt x="7598" y="10690"/>
                      <a:pt x="6649" y="12373"/>
                    </a:cubicBezTo>
                    <a:cubicBezTo>
                      <a:pt x="5211" y="8296"/>
                      <a:pt x="4195" y="5281"/>
                      <a:pt x="3422" y="2545"/>
                    </a:cubicBezTo>
                    <a:lnTo>
                      <a:pt x="2705" y="0"/>
                    </a:lnTo>
                    <a:lnTo>
                      <a:pt x="1926" y="2847"/>
                    </a:lnTo>
                    <a:cubicBezTo>
                      <a:pt x="936" y="6469"/>
                      <a:pt x="0" y="9891"/>
                      <a:pt x="0" y="18771"/>
                    </a:cubicBezTo>
                    <a:cubicBezTo>
                      <a:pt x="0" y="19292"/>
                      <a:pt x="333" y="19714"/>
                      <a:pt x="749" y="19714"/>
                    </a:cubicBezTo>
                    <a:cubicBezTo>
                      <a:pt x="1162" y="19714"/>
                      <a:pt x="1499" y="19292"/>
                      <a:pt x="1499" y="18771"/>
                    </a:cubicBezTo>
                    <a:cubicBezTo>
                      <a:pt x="1499" y="11964"/>
                      <a:pt x="2037" y="8594"/>
                      <a:pt x="2758" y="5681"/>
                    </a:cubicBezTo>
                    <a:cubicBezTo>
                      <a:pt x="3537" y="8174"/>
                      <a:pt x="4520" y="11009"/>
                      <a:pt x="5812" y="14638"/>
                    </a:cubicBezTo>
                    <a:lnTo>
                      <a:pt x="6339" y="16117"/>
                    </a:lnTo>
                    <a:lnTo>
                      <a:pt x="7100" y="14811"/>
                    </a:lnTo>
                    <a:cubicBezTo>
                      <a:pt x="8344" y="12681"/>
                      <a:pt x="9085" y="11248"/>
                      <a:pt x="9896" y="9638"/>
                    </a:cubicBezTo>
                    <a:cubicBezTo>
                      <a:pt x="10133" y="12428"/>
                      <a:pt x="10681" y="14428"/>
                      <a:pt x="11223" y="16408"/>
                    </a:cubicBezTo>
                    <a:lnTo>
                      <a:pt x="11495" y="17404"/>
                    </a:lnTo>
                    <a:lnTo>
                      <a:pt x="12253" y="16953"/>
                    </a:lnTo>
                    <a:cubicBezTo>
                      <a:pt x="16306" y="14531"/>
                      <a:pt x="18203" y="12327"/>
                      <a:pt x="19708" y="10211"/>
                    </a:cubicBezTo>
                    <a:cubicBezTo>
                      <a:pt x="19942" y="13727"/>
                      <a:pt x="19573" y="17574"/>
                      <a:pt x="18698" y="20305"/>
                    </a:cubicBezTo>
                    <a:cubicBezTo>
                      <a:pt x="18543" y="20787"/>
                      <a:pt x="18730" y="21336"/>
                      <a:pt x="19114" y="21531"/>
                    </a:cubicBezTo>
                    <a:cubicBezTo>
                      <a:pt x="19204" y="21577"/>
                      <a:pt x="19301" y="21599"/>
                      <a:pt x="19395" y="21599"/>
                    </a:cubicBezTo>
                    <a:cubicBezTo>
                      <a:pt x="19690" y="21599"/>
                      <a:pt x="19972" y="21377"/>
                      <a:pt x="20089" y="21008"/>
                    </a:cubicBezTo>
                    <a:cubicBezTo>
                      <a:pt x="21251" y="17380"/>
                      <a:pt x="21600" y="12213"/>
                      <a:pt x="20976" y="7841"/>
                    </a:cubicBezTo>
                    <a:cubicBezTo>
                      <a:pt x="20976" y="7841"/>
                      <a:pt x="20698" y="5891"/>
                      <a:pt x="20698" y="589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</p:grpSp>
      </p:grpSp>
      <p:sp>
        <p:nvSpPr>
          <p:cNvPr id="35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="" xmlns:a16="http://schemas.microsoft.com/office/drawing/2014/main" id="{BA30946F-B072-4009-9B7F-6A51792F75A4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  <p:sp>
        <p:nvSpPr>
          <p:cNvPr id="36" name="Text Placeholder 2">
            <a:extLst>
              <a:ext uri="{FF2B5EF4-FFF2-40B4-BE49-F238E27FC236}">
                <a16:creationId xmlns="" xmlns:a16="http://schemas.microsoft.com/office/drawing/2014/main" id="{2C41FE0C-DD8F-42E9-ABC1-7FE6AF229135}"/>
              </a:ext>
            </a:extLst>
          </p:cNvPr>
          <p:cNvSpPr txBox="1">
            <a:spLocks/>
          </p:cNvSpPr>
          <p:nvPr/>
        </p:nvSpPr>
        <p:spPr>
          <a:xfrm>
            <a:off x="1357298" y="488984"/>
            <a:ext cx="6528622" cy="63391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gradFill flip="none" rotWithShape="1">
                  <a:gsLst>
                    <a:gs pos="0">
                      <a:srgbClr val="082D8C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站酷庆科黄油体" panose="02000803000000020004" pitchFamily="2" charset="-122"/>
                <a:ea typeface="站酷庆科黄油体" panose="02000803000000020004" pitchFamily="2" charset="-122"/>
                <a:cs typeface="Segoe UI" panose="020B0502040204020203" pitchFamily="34" charset="0"/>
              </a:rPr>
              <a:t>单击此处添加标题文本</a:t>
            </a:r>
            <a:endParaRPr lang="id-ID" b="1" dirty="0">
              <a:gradFill flip="none" rotWithShape="1">
                <a:gsLst>
                  <a:gs pos="0">
                    <a:srgbClr val="082D8C"/>
                  </a:gs>
                  <a:gs pos="100000">
                    <a:srgbClr val="30ECF7"/>
                  </a:gs>
                </a:gsLst>
                <a:lin ang="16200000" scaled="1"/>
                <a:tileRect/>
              </a:gradFill>
              <a:latin typeface="站酷庆科黄油体" panose="02000803000000020004" pitchFamily="2" charset="-122"/>
              <a:ea typeface="站酷庆科黄油体" panose="02000803000000020004" pitchFamily="2" charset="-122"/>
              <a:cs typeface="Segoe UI" panose="020B0502040204020203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31801" y="402310"/>
            <a:ext cx="77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Impact" panose="020B0806030902050204" pitchFamily="34" charset="0"/>
                <a:ea typeface="方正兰亭粗黑简体" panose="02000000000000000000" pitchFamily="2" charset="-122"/>
              </a:rPr>
              <a:t>01</a:t>
            </a:r>
            <a:endParaRPr lang="zh-CN" altLang="en-US" sz="3600" b="1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3944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40FCF0ED-7A4E-47B2-9B80-3091BB268454}"/>
              </a:ext>
            </a:extLst>
          </p:cNvPr>
          <p:cNvGrpSpPr/>
          <p:nvPr/>
        </p:nvGrpSpPr>
        <p:grpSpPr>
          <a:xfrm>
            <a:off x="1408656" y="2505632"/>
            <a:ext cx="4049344" cy="1206284"/>
            <a:chOff x="2488789" y="1018911"/>
            <a:chExt cx="4049344" cy="1206284"/>
          </a:xfrm>
        </p:grpSpPr>
        <p:sp>
          <p:nvSpPr>
            <p:cNvPr id="7" name="Text Placeholder 2">
              <a:extLst>
                <a:ext uri="{FF2B5EF4-FFF2-40B4-BE49-F238E27FC236}">
                  <a16:creationId xmlns="" xmlns:a16="http://schemas.microsoft.com/office/drawing/2014/main" id="{B4AFC719-78DF-44F9-94AF-215F6683DB2A}"/>
                </a:ext>
              </a:extLst>
            </p:cNvPr>
            <p:cNvSpPr txBox="1">
              <a:spLocks/>
            </p:cNvSpPr>
            <p:nvPr/>
          </p:nvSpPr>
          <p:spPr>
            <a:xfrm>
              <a:off x="2488789" y="1273667"/>
              <a:ext cx="4049344" cy="951528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endPara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427CFA7-C96E-4180-8224-04D16374024C}"/>
                </a:ext>
              </a:extLst>
            </p:cNvPr>
            <p:cNvSpPr txBox="1"/>
            <p:nvPr/>
          </p:nvSpPr>
          <p:spPr>
            <a:xfrm>
              <a:off x="2488789" y="1018911"/>
              <a:ext cx="331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  <a:latin typeface="Segoe UI" panose="020B05020402040202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EDIT TITLE HERE</a:t>
              </a:r>
              <a:endParaRPr lang="id-ID" sz="1400" spc="300" dirty="0">
                <a:solidFill>
                  <a:schemeClr val="bg1"/>
                </a:solidFill>
                <a:latin typeface="Segoe UI" panose="020B0502040204020203" pitchFamily="34" charset="0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Rectangle 8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FAA4DC5D-6071-40B9-B9AB-50654741C5D6}"/>
              </a:ext>
            </a:extLst>
          </p:cNvPr>
          <p:cNvSpPr/>
          <p:nvPr/>
        </p:nvSpPr>
        <p:spPr>
          <a:xfrm>
            <a:off x="1408656" y="3484479"/>
            <a:ext cx="289191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点击输入简要文本内容，文字内容需概况精炼的说明该分项内容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……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2" name="Group 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0280ED0B-B561-46A2-BE09-740B9036C84B}"/>
              </a:ext>
            </a:extLst>
          </p:cNvPr>
          <p:cNvGrpSpPr/>
          <p:nvPr/>
        </p:nvGrpSpPr>
        <p:grpSpPr>
          <a:xfrm>
            <a:off x="4807208" y="1739016"/>
            <a:ext cx="1972900" cy="1972900"/>
            <a:chOff x="4807208" y="1383506"/>
            <a:chExt cx="1972900" cy="1972900"/>
          </a:xfrm>
        </p:grpSpPr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DF19F3DC-86D1-42E8-89D1-9552702D8F37}"/>
                </a:ext>
              </a:extLst>
            </p:cNvPr>
            <p:cNvSpPr/>
            <p:nvPr/>
          </p:nvSpPr>
          <p:spPr>
            <a:xfrm>
              <a:off x="4807208" y="1383506"/>
              <a:ext cx="1972900" cy="1972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2C37F662-BD42-40C3-981B-EB4B731AA011}"/>
                </a:ext>
              </a:extLst>
            </p:cNvPr>
            <p:cNvSpPr/>
            <p:nvPr/>
          </p:nvSpPr>
          <p:spPr>
            <a:xfrm>
              <a:off x="4888387" y="2464771"/>
              <a:ext cx="181054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点击输入简要文本内容，文字内容需概况精炼的说明该分项内容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……</a:t>
              </a:r>
              <a:endPara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7004B8F1-C578-4698-BFC8-8AE5ACE8A3A9}"/>
                </a:ext>
              </a:extLst>
            </p:cNvPr>
            <p:cNvSpPr/>
            <p:nvPr/>
          </p:nvSpPr>
          <p:spPr>
            <a:xfrm>
              <a:off x="5648695" y="1383506"/>
              <a:ext cx="1131413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4000" b="1" dirty="0">
                  <a:solidFill>
                    <a:schemeClr val="bg1">
                      <a:alpha val="3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</a:t>
              </a:r>
            </a:p>
          </p:txBody>
        </p:sp>
      </p:grpSp>
      <p:grpSp>
        <p:nvGrpSpPr>
          <p:cNvPr id="3" name="Group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8FEE58FA-0B82-4001-9BDF-B64C615209C0}"/>
              </a:ext>
            </a:extLst>
          </p:cNvPr>
          <p:cNvGrpSpPr/>
          <p:nvPr/>
        </p:nvGrpSpPr>
        <p:grpSpPr>
          <a:xfrm>
            <a:off x="9016598" y="1739016"/>
            <a:ext cx="1972900" cy="1972900"/>
            <a:chOff x="9016598" y="1383506"/>
            <a:chExt cx="1972900" cy="1972900"/>
          </a:xfrm>
        </p:grpSpPr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A7B5E9E6-9704-4BE9-8995-44A9CA269520}"/>
                </a:ext>
              </a:extLst>
            </p:cNvPr>
            <p:cNvSpPr/>
            <p:nvPr/>
          </p:nvSpPr>
          <p:spPr>
            <a:xfrm>
              <a:off x="9016598" y="1383506"/>
              <a:ext cx="1972900" cy="197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91E85265-2F27-45BC-871E-79A3FE859E93}"/>
                </a:ext>
              </a:extLst>
            </p:cNvPr>
            <p:cNvSpPr/>
            <p:nvPr/>
          </p:nvSpPr>
          <p:spPr>
            <a:xfrm>
              <a:off x="9097777" y="2464771"/>
              <a:ext cx="181054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点击输入简要文本内容，文字内容需概况精炼的说明该分项内容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……</a:t>
              </a:r>
              <a:endPara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132AEE32-42DD-4405-90FB-E71A25D90FD5}"/>
                </a:ext>
              </a:extLst>
            </p:cNvPr>
            <p:cNvSpPr/>
            <p:nvPr/>
          </p:nvSpPr>
          <p:spPr>
            <a:xfrm>
              <a:off x="9858085" y="1383506"/>
              <a:ext cx="1131413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4000" b="1" dirty="0">
                  <a:solidFill>
                    <a:schemeClr val="bg1">
                      <a:alpha val="3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03</a:t>
              </a:r>
            </a:p>
          </p:txBody>
        </p:sp>
      </p:grpSp>
      <p:grpSp>
        <p:nvGrpSpPr>
          <p:cNvPr id="4" name="Group 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9082D725-B2B9-4420-BEED-665F658B0273}"/>
              </a:ext>
            </a:extLst>
          </p:cNvPr>
          <p:cNvGrpSpPr/>
          <p:nvPr/>
        </p:nvGrpSpPr>
        <p:grpSpPr>
          <a:xfrm>
            <a:off x="6911903" y="3825019"/>
            <a:ext cx="1972900" cy="1972900"/>
            <a:chOff x="6911903" y="3469509"/>
            <a:chExt cx="1972900" cy="1972900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137CDB16-0C02-41D8-BB69-0AB6076481B1}"/>
                </a:ext>
              </a:extLst>
            </p:cNvPr>
            <p:cNvSpPr/>
            <p:nvPr/>
          </p:nvSpPr>
          <p:spPr>
            <a:xfrm>
              <a:off x="6911903" y="3469509"/>
              <a:ext cx="1972900" cy="197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0B8B1796-E5FB-4505-8A89-344CB8D4B02A}"/>
                </a:ext>
              </a:extLst>
            </p:cNvPr>
            <p:cNvSpPr/>
            <p:nvPr/>
          </p:nvSpPr>
          <p:spPr>
            <a:xfrm>
              <a:off x="6993082" y="4586359"/>
              <a:ext cx="181054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点击输入简要文本内容，文字内容需概况精炼的说明该分项内容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……</a:t>
              </a:r>
              <a:endPara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CA6C409B-EFBE-403E-8036-FD8C428789C1}"/>
                </a:ext>
              </a:extLst>
            </p:cNvPr>
            <p:cNvSpPr/>
            <p:nvPr/>
          </p:nvSpPr>
          <p:spPr>
            <a:xfrm>
              <a:off x="7753390" y="3469509"/>
              <a:ext cx="1131413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4000" b="1" dirty="0">
                  <a:solidFill>
                    <a:schemeClr val="bg1">
                      <a:alpha val="3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02</a:t>
              </a:r>
            </a:p>
          </p:txBody>
        </p:sp>
      </p:grpSp>
      <p:sp>
        <p:nvSpPr>
          <p:cNvPr id="23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="" xmlns:a16="http://schemas.microsoft.com/office/drawing/2014/main" id="{6AA51BB9-4AC5-435A-8518-F2AB991DC32B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2C41FE0C-DD8F-42E9-ABC1-7FE6AF229135}"/>
              </a:ext>
            </a:extLst>
          </p:cNvPr>
          <p:cNvSpPr txBox="1">
            <a:spLocks/>
          </p:cNvSpPr>
          <p:nvPr/>
        </p:nvSpPr>
        <p:spPr>
          <a:xfrm>
            <a:off x="1357298" y="488984"/>
            <a:ext cx="6528622" cy="63391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gradFill flip="none" rotWithShape="1">
                  <a:gsLst>
                    <a:gs pos="0">
                      <a:srgbClr val="082D8C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站酷庆科黄油体" panose="02000803000000020004" pitchFamily="2" charset="-122"/>
                <a:ea typeface="站酷庆科黄油体" panose="02000803000000020004" pitchFamily="2" charset="-122"/>
                <a:cs typeface="Segoe UI" panose="020B0502040204020203" pitchFamily="34" charset="0"/>
              </a:rPr>
              <a:t>单击此处添加标题文本</a:t>
            </a:r>
            <a:endParaRPr lang="id-ID" b="1" dirty="0">
              <a:gradFill flip="none" rotWithShape="1">
                <a:gsLst>
                  <a:gs pos="0">
                    <a:srgbClr val="082D8C"/>
                  </a:gs>
                  <a:gs pos="100000">
                    <a:srgbClr val="30ECF7"/>
                  </a:gs>
                </a:gsLst>
                <a:lin ang="16200000" scaled="1"/>
                <a:tileRect/>
              </a:gradFill>
              <a:latin typeface="站酷庆科黄油体" panose="02000803000000020004" pitchFamily="2" charset="-122"/>
              <a:ea typeface="站酷庆科黄油体" panose="02000803000000020004" pitchFamily="2" charset="-122"/>
              <a:cs typeface="Segoe UI" panose="020B0502040204020203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31801" y="402310"/>
            <a:ext cx="77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Impact" panose="020B0806030902050204" pitchFamily="34" charset="0"/>
                <a:ea typeface="方正兰亭粗黑简体" panose="02000000000000000000" pitchFamily="2" charset="-122"/>
              </a:rPr>
              <a:t>01</a:t>
            </a:r>
            <a:endParaRPr lang="zh-CN" altLang="en-US" sz="3600" b="1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pic>
        <p:nvPicPr>
          <p:cNvPr id="15" name="图片占位符 14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r="16670"/>
          <a:stretch>
            <a:fillRect/>
          </a:stretch>
        </p:blipFill>
        <p:spPr>
          <a:xfrm>
            <a:off x="6911903" y="1739016"/>
            <a:ext cx="1972900" cy="1972900"/>
          </a:xfrm>
        </p:spPr>
      </p:pic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9" r="14619"/>
          <a:stretch>
            <a:fillRect/>
          </a:stretch>
        </p:blipFill>
        <p:spPr>
          <a:xfrm>
            <a:off x="4807208" y="3825019"/>
            <a:ext cx="1972900" cy="1972900"/>
          </a:xfrm>
        </p:spPr>
      </p:pic>
      <p:pic>
        <p:nvPicPr>
          <p:cNvPr id="20" name="图片占位符 19"/>
          <p:cNvPicPr>
            <a:picLocks noGrp="1" noChangeAspect="1"/>
          </p:cNvPicPr>
          <p:nvPr>
            <p:ph type="pic" sz="quarter" idx="11"/>
          </p:nvPr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9" r="14619"/>
          <a:stretch>
            <a:fillRect/>
          </a:stretch>
        </p:blipFill>
        <p:spPr>
          <a:xfrm>
            <a:off x="9016598" y="3825019"/>
            <a:ext cx="1972900" cy="1972900"/>
          </a:xfrm>
        </p:spPr>
      </p:pic>
    </p:spTree>
    <p:extLst>
      <p:ext uri="{BB962C8B-B14F-4D97-AF65-F5344CB8AC3E}">
        <p14:creationId xmlns:p14="http://schemas.microsoft.com/office/powerpoint/2010/main" val="353396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3D8A650C-D285-45A2-ADBE-B0456915D832}"/>
              </a:ext>
            </a:extLst>
          </p:cNvPr>
          <p:cNvGrpSpPr/>
          <p:nvPr/>
        </p:nvGrpSpPr>
        <p:grpSpPr>
          <a:xfrm>
            <a:off x="3494635" y="4902932"/>
            <a:ext cx="4931064" cy="442450"/>
            <a:chOff x="3494635" y="4902932"/>
            <a:chExt cx="4931064" cy="442450"/>
          </a:xfrm>
        </p:grpSpPr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44F54736-F8F2-494F-B412-C59B2DE24CC2}"/>
                </a:ext>
              </a:extLst>
            </p:cNvPr>
            <p:cNvGrpSpPr/>
            <p:nvPr/>
          </p:nvGrpSpPr>
          <p:grpSpPr>
            <a:xfrm>
              <a:off x="7983249" y="4902932"/>
              <a:ext cx="442450" cy="442450"/>
              <a:chOff x="7133036" y="4530758"/>
              <a:chExt cx="429814" cy="429814"/>
            </a:xfrm>
          </p:grpSpPr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1CD879E3-3B55-4583-AD05-6215440EE021}"/>
                  </a:ext>
                </a:extLst>
              </p:cNvPr>
              <p:cNvSpPr/>
              <p:nvPr/>
            </p:nvSpPr>
            <p:spPr>
              <a:xfrm>
                <a:off x="7133036" y="4530758"/>
                <a:ext cx="429814" cy="429814"/>
              </a:xfrm>
              <a:prstGeom prst="ellipse">
                <a:avLst/>
              </a:prstGeom>
              <a:solidFill>
                <a:schemeClr val="bg1">
                  <a:lumMod val="6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Freeform 4">
                <a:extLst>
                  <a:ext uri="{FF2B5EF4-FFF2-40B4-BE49-F238E27FC236}">
                    <a16:creationId xmlns="" xmlns:a16="http://schemas.microsoft.com/office/drawing/2014/main" id="{B3440238-BF36-41B0-9463-4895EFD4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7116" y="4663768"/>
                <a:ext cx="97769" cy="163794"/>
              </a:xfrm>
              <a:custGeom>
                <a:avLst/>
                <a:gdLst>
                  <a:gd name="T0" fmla="*/ 96315 w 281"/>
                  <a:gd name="T1" fmla="*/ 79795 h 472"/>
                  <a:gd name="T2" fmla="*/ 96315 w 281"/>
                  <a:gd name="T3" fmla="*/ 79795 h 472"/>
                  <a:gd name="T4" fmla="*/ 10863 w 281"/>
                  <a:gd name="T5" fmla="*/ 0 h 472"/>
                  <a:gd name="T6" fmla="*/ 0 w 281"/>
                  <a:gd name="T7" fmla="*/ 0 h 472"/>
                  <a:gd name="T8" fmla="*/ 0 w 281"/>
                  <a:gd name="T9" fmla="*/ 10471 h 472"/>
                  <a:gd name="T10" fmla="*/ 80021 w 281"/>
                  <a:gd name="T11" fmla="*/ 84849 h 472"/>
                  <a:gd name="T12" fmla="*/ 0 w 281"/>
                  <a:gd name="T13" fmla="*/ 159589 h 472"/>
                  <a:gd name="T14" fmla="*/ 0 w 281"/>
                  <a:gd name="T15" fmla="*/ 170060 h 472"/>
                  <a:gd name="T16" fmla="*/ 10863 w 281"/>
                  <a:gd name="T17" fmla="*/ 170060 h 472"/>
                  <a:gd name="T18" fmla="*/ 96315 w 281"/>
                  <a:gd name="T19" fmla="*/ 90265 h 472"/>
                  <a:gd name="T20" fmla="*/ 101384 w 281"/>
                  <a:gd name="T21" fmla="*/ 84849 h 472"/>
                  <a:gd name="T22" fmla="*/ 96315 w 281"/>
                  <a:gd name="T23" fmla="*/ 79795 h 47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81" h="472">
                    <a:moveTo>
                      <a:pt x="266" y="221"/>
                    </a:moveTo>
                    <a:lnTo>
                      <a:pt x="266" y="221"/>
                    </a:ln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15" y="0"/>
                      <a:pt x="0" y="0"/>
                    </a:cubicBezTo>
                    <a:cubicBezTo>
                      <a:pt x="0" y="14"/>
                      <a:pt x="0" y="29"/>
                      <a:pt x="0" y="29"/>
                    </a:cubicBezTo>
                    <a:cubicBezTo>
                      <a:pt x="221" y="235"/>
                      <a:pt x="221" y="235"/>
                      <a:pt x="221" y="235"/>
                    </a:cubicBezTo>
                    <a:cubicBezTo>
                      <a:pt x="0" y="442"/>
                      <a:pt x="0" y="442"/>
                      <a:pt x="0" y="442"/>
                    </a:cubicBezTo>
                    <a:cubicBezTo>
                      <a:pt x="0" y="442"/>
                      <a:pt x="0" y="456"/>
                      <a:pt x="0" y="471"/>
                    </a:cubicBezTo>
                    <a:cubicBezTo>
                      <a:pt x="15" y="471"/>
                      <a:pt x="30" y="471"/>
                      <a:pt x="30" y="471"/>
                    </a:cubicBezTo>
                    <a:cubicBezTo>
                      <a:pt x="266" y="250"/>
                      <a:pt x="266" y="250"/>
                      <a:pt x="266" y="250"/>
                    </a:cubicBezTo>
                    <a:cubicBezTo>
                      <a:pt x="280" y="250"/>
                      <a:pt x="280" y="235"/>
                      <a:pt x="280" y="235"/>
                    </a:cubicBezTo>
                    <a:cubicBezTo>
                      <a:pt x="280" y="235"/>
                      <a:pt x="280" y="221"/>
                      <a:pt x="266" y="22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="" xmlns:a16="http://schemas.microsoft.com/office/drawing/2014/main" id="{100B1600-5A9D-4008-9260-E019990C82D2}"/>
                </a:ext>
              </a:extLst>
            </p:cNvPr>
            <p:cNvGrpSpPr/>
            <p:nvPr/>
          </p:nvGrpSpPr>
          <p:grpSpPr>
            <a:xfrm flipH="1">
              <a:off x="3494635" y="4902932"/>
              <a:ext cx="442450" cy="442450"/>
              <a:chOff x="7133036" y="4530758"/>
              <a:chExt cx="429814" cy="429814"/>
            </a:xfrm>
          </p:grpSpPr>
          <p:sp>
            <p:nvSpPr>
              <p:cNvPr id="23" name="Oval 22">
                <a:extLst>
                  <a:ext uri="{FF2B5EF4-FFF2-40B4-BE49-F238E27FC236}">
                    <a16:creationId xmlns="" xmlns:a16="http://schemas.microsoft.com/office/drawing/2014/main" id="{A13BA60A-9498-48F8-A4E2-4A3D05D0D1B5}"/>
                  </a:ext>
                </a:extLst>
              </p:cNvPr>
              <p:cNvSpPr/>
              <p:nvPr/>
            </p:nvSpPr>
            <p:spPr>
              <a:xfrm>
                <a:off x="7133036" y="4530758"/>
                <a:ext cx="429814" cy="429814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Freeform 4">
                <a:extLst>
                  <a:ext uri="{FF2B5EF4-FFF2-40B4-BE49-F238E27FC236}">
                    <a16:creationId xmlns="" xmlns:a16="http://schemas.microsoft.com/office/drawing/2014/main" id="{1AD3C510-7A9F-4577-8530-ACED891B04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7116" y="4663768"/>
                <a:ext cx="97769" cy="163794"/>
              </a:xfrm>
              <a:custGeom>
                <a:avLst/>
                <a:gdLst>
                  <a:gd name="T0" fmla="*/ 96315 w 281"/>
                  <a:gd name="T1" fmla="*/ 79795 h 472"/>
                  <a:gd name="T2" fmla="*/ 96315 w 281"/>
                  <a:gd name="T3" fmla="*/ 79795 h 472"/>
                  <a:gd name="T4" fmla="*/ 10863 w 281"/>
                  <a:gd name="T5" fmla="*/ 0 h 472"/>
                  <a:gd name="T6" fmla="*/ 0 w 281"/>
                  <a:gd name="T7" fmla="*/ 0 h 472"/>
                  <a:gd name="T8" fmla="*/ 0 w 281"/>
                  <a:gd name="T9" fmla="*/ 10471 h 472"/>
                  <a:gd name="T10" fmla="*/ 80021 w 281"/>
                  <a:gd name="T11" fmla="*/ 84849 h 472"/>
                  <a:gd name="T12" fmla="*/ 0 w 281"/>
                  <a:gd name="T13" fmla="*/ 159589 h 472"/>
                  <a:gd name="T14" fmla="*/ 0 w 281"/>
                  <a:gd name="T15" fmla="*/ 170060 h 472"/>
                  <a:gd name="T16" fmla="*/ 10863 w 281"/>
                  <a:gd name="T17" fmla="*/ 170060 h 472"/>
                  <a:gd name="T18" fmla="*/ 96315 w 281"/>
                  <a:gd name="T19" fmla="*/ 90265 h 472"/>
                  <a:gd name="T20" fmla="*/ 101384 w 281"/>
                  <a:gd name="T21" fmla="*/ 84849 h 472"/>
                  <a:gd name="T22" fmla="*/ 96315 w 281"/>
                  <a:gd name="T23" fmla="*/ 79795 h 47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81" h="472">
                    <a:moveTo>
                      <a:pt x="266" y="221"/>
                    </a:moveTo>
                    <a:lnTo>
                      <a:pt x="266" y="221"/>
                    </a:ln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15" y="0"/>
                      <a:pt x="0" y="0"/>
                    </a:cubicBezTo>
                    <a:cubicBezTo>
                      <a:pt x="0" y="14"/>
                      <a:pt x="0" y="29"/>
                      <a:pt x="0" y="29"/>
                    </a:cubicBezTo>
                    <a:cubicBezTo>
                      <a:pt x="221" y="235"/>
                      <a:pt x="221" y="235"/>
                      <a:pt x="221" y="235"/>
                    </a:cubicBezTo>
                    <a:cubicBezTo>
                      <a:pt x="0" y="442"/>
                      <a:pt x="0" y="442"/>
                      <a:pt x="0" y="442"/>
                    </a:cubicBezTo>
                    <a:cubicBezTo>
                      <a:pt x="0" y="442"/>
                      <a:pt x="0" y="456"/>
                      <a:pt x="0" y="471"/>
                    </a:cubicBezTo>
                    <a:cubicBezTo>
                      <a:pt x="15" y="471"/>
                      <a:pt x="30" y="471"/>
                      <a:pt x="30" y="471"/>
                    </a:cubicBezTo>
                    <a:cubicBezTo>
                      <a:pt x="266" y="250"/>
                      <a:pt x="266" y="250"/>
                      <a:pt x="266" y="250"/>
                    </a:cubicBezTo>
                    <a:cubicBezTo>
                      <a:pt x="280" y="250"/>
                      <a:pt x="280" y="235"/>
                      <a:pt x="280" y="235"/>
                    </a:cubicBezTo>
                    <a:cubicBezTo>
                      <a:pt x="280" y="235"/>
                      <a:pt x="280" y="221"/>
                      <a:pt x="266" y="22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8" name="Group 7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28935595-AE6B-4D1B-9CDA-21BA7AEF74B2}"/>
              </a:ext>
            </a:extLst>
          </p:cNvPr>
          <p:cNvGrpSpPr/>
          <p:nvPr/>
        </p:nvGrpSpPr>
        <p:grpSpPr>
          <a:xfrm>
            <a:off x="5250788" y="2057520"/>
            <a:ext cx="5379112" cy="1051462"/>
            <a:chOff x="4234788" y="4597520"/>
            <a:chExt cx="3473766" cy="105146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EE14DCB4-ED18-422E-8905-456C06EA29E9}"/>
                </a:ext>
              </a:extLst>
            </p:cNvPr>
            <p:cNvSpPr/>
            <p:nvPr/>
          </p:nvSpPr>
          <p:spPr>
            <a:xfrm>
              <a:off x="4234788" y="4597520"/>
              <a:ext cx="3473766" cy="1051462"/>
            </a:xfrm>
            <a:prstGeom prst="roundRect">
              <a:avLst>
                <a:gd name="adj" fmla="val 619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0" dist="444500" dir="5400000" sx="81000" sy="8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3C6AD4F8-BE89-4C46-99E9-9AC3ECE87063}"/>
                </a:ext>
              </a:extLst>
            </p:cNvPr>
            <p:cNvSpPr/>
            <p:nvPr/>
          </p:nvSpPr>
          <p:spPr>
            <a:xfrm>
              <a:off x="4812383" y="4818552"/>
              <a:ext cx="2641925" cy="6093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单击此处添加标题文本</a:t>
              </a:r>
              <a:endParaRPr 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17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="" xmlns:a16="http://schemas.microsoft.com/office/drawing/2014/main" id="{0D2EB459-ED08-44F2-A3CD-B3161DC93850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2C41FE0C-DD8F-42E9-ABC1-7FE6AF229135}"/>
              </a:ext>
            </a:extLst>
          </p:cNvPr>
          <p:cNvSpPr txBox="1">
            <a:spLocks/>
          </p:cNvSpPr>
          <p:nvPr/>
        </p:nvSpPr>
        <p:spPr>
          <a:xfrm>
            <a:off x="1357298" y="488984"/>
            <a:ext cx="6528622" cy="63391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gradFill flip="none" rotWithShape="1">
                  <a:gsLst>
                    <a:gs pos="0">
                      <a:srgbClr val="082D8C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站酷庆科黄油体" panose="02000803000000020004" pitchFamily="2" charset="-122"/>
                <a:ea typeface="站酷庆科黄油体" panose="02000803000000020004" pitchFamily="2" charset="-122"/>
                <a:cs typeface="Segoe UI" panose="020B0502040204020203" pitchFamily="34" charset="0"/>
              </a:rPr>
              <a:t>单击此处添加标题文本</a:t>
            </a:r>
            <a:endParaRPr lang="id-ID" b="1" dirty="0">
              <a:gradFill flip="none" rotWithShape="1">
                <a:gsLst>
                  <a:gs pos="0">
                    <a:srgbClr val="082D8C"/>
                  </a:gs>
                  <a:gs pos="100000">
                    <a:srgbClr val="30ECF7"/>
                  </a:gs>
                </a:gsLst>
                <a:lin ang="16200000" scaled="1"/>
                <a:tileRect/>
              </a:gradFill>
              <a:latin typeface="站酷庆科黄油体" panose="02000803000000020004" pitchFamily="2" charset="-122"/>
              <a:ea typeface="站酷庆科黄油体" panose="02000803000000020004" pitchFamily="2" charset="-122"/>
              <a:cs typeface="Segoe UI" panose="020B0502040204020203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31801" y="402310"/>
            <a:ext cx="77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Impact" panose="020B0806030902050204" pitchFamily="34" charset="0"/>
                <a:ea typeface="方正兰亭粗黑简体" panose="02000000000000000000" pitchFamily="2" charset="-122"/>
              </a:rPr>
              <a:t>01</a:t>
            </a:r>
            <a:endParaRPr lang="zh-CN" altLang="en-US" sz="3600" b="1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61125" y="3210887"/>
            <a:ext cx="406557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根据自己的需要添加适当的文字，在幻灯片中，一页的文字最好不要超200字，根据自己的需要添加适当的文字一页的文字最好不要超过200字。</a:t>
            </a: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7" b="4977"/>
          <a:stretch>
            <a:fillRect/>
          </a:stretch>
        </p:blipFill>
        <p:spPr>
          <a:xfrm>
            <a:off x="1519486" y="1582082"/>
            <a:ext cx="4178504" cy="3763300"/>
          </a:xfrm>
        </p:spPr>
      </p:pic>
    </p:spTree>
    <p:extLst>
      <p:ext uri="{BB962C8B-B14F-4D97-AF65-F5344CB8AC3E}">
        <p14:creationId xmlns:p14="http://schemas.microsoft.com/office/powerpoint/2010/main" val="18112816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8A4C5A3A-908E-4665-9EEE-23CA57FE87E6}"/>
              </a:ext>
            </a:extLst>
          </p:cNvPr>
          <p:cNvGrpSpPr/>
          <p:nvPr/>
        </p:nvGrpSpPr>
        <p:grpSpPr>
          <a:xfrm>
            <a:off x="1008153" y="3680945"/>
            <a:ext cx="2618478" cy="1730642"/>
            <a:chOff x="855753" y="4593122"/>
            <a:chExt cx="2618478" cy="173064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5775379-6C6A-442F-85A3-B8B1FCC969CB}"/>
                </a:ext>
              </a:extLst>
            </p:cNvPr>
            <p:cNvSpPr/>
            <p:nvPr/>
          </p:nvSpPr>
          <p:spPr>
            <a:xfrm>
              <a:off x="855753" y="5123435"/>
              <a:ext cx="261847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根据自己的需要添加适当的文字，在幻灯片中，一页的文字最好不要超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200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字，根据自己的需要添加适当的文字一页的文字最好不要超过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200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字。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B87A561A-26FC-49F6-9B7E-F0743FBD1AF8}"/>
                </a:ext>
              </a:extLst>
            </p:cNvPr>
            <p:cNvSpPr/>
            <p:nvPr/>
          </p:nvSpPr>
          <p:spPr>
            <a:xfrm>
              <a:off x="855753" y="4593122"/>
              <a:ext cx="2618478" cy="430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endParaRPr lang="en-US" sz="2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3" name="Group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="" xmlns:a16="http://schemas.microsoft.com/office/drawing/2014/main" id="{3B076B6E-5E86-46C6-9B57-8866B18B376C}"/>
              </a:ext>
            </a:extLst>
          </p:cNvPr>
          <p:cNvGrpSpPr/>
          <p:nvPr/>
        </p:nvGrpSpPr>
        <p:grpSpPr>
          <a:xfrm>
            <a:off x="8661401" y="1144767"/>
            <a:ext cx="2618478" cy="1679634"/>
            <a:chOff x="8988659" y="890277"/>
            <a:chExt cx="2618478" cy="1679634"/>
          </a:xfrm>
        </p:grpSpPr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C9FE3595-C834-42AB-B81E-9B88F0076C5C}"/>
                </a:ext>
              </a:extLst>
            </p:cNvPr>
            <p:cNvSpPr/>
            <p:nvPr/>
          </p:nvSpPr>
          <p:spPr>
            <a:xfrm>
              <a:off x="8988659" y="1369582"/>
              <a:ext cx="261847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根据自己的需要添加适当的文字，在幻灯片中，一页的文字最好不要超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200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字，根据自己的需要添加适当的文字一页的文字最好不要超过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200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字。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101A5C86-2566-43BD-8146-14E18D29956D}"/>
                </a:ext>
              </a:extLst>
            </p:cNvPr>
            <p:cNvSpPr/>
            <p:nvPr/>
          </p:nvSpPr>
          <p:spPr>
            <a:xfrm>
              <a:off x="8988659" y="890277"/>
              <a:ext cx="2618478" cy="430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输入标题</a:t>
              </a:r>
              <a:endParaRPr lang="en-US" sz="2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9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="" xmlns:a16="http://schemas.microsoft.com/office/drawing/2014/main" id="{83FAEBF0-09C8-4C5C-979B-481F78726385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2C41FE0C-DD8F-42E9-ABC1-7FE6AF229135}"/>
              </a:ext>
            </a:extLst>
          </p:cNvPr>
          <p:cNvSpPr txBox="1">
            <a:spLocks/>
          </p:cNvSpPr>
          <p:nvPr/>
        </p:nvSpPr>
        <p:spPr>
          <a:xfrm>
            <a:off x="1357298" y="488984"/>
            <a:ext cx="6528622" cy="63391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gradFill flip="none" rotWithShape="1">
                  <a:gsLst>
                    <a:gs pos="0">
                      <a:srgbClr val="082D8C"/>
                    </a:gs>
                    <a:gs pos="100000">
                      <a:srgbClr val="30ECF7"/>
                    </a:gs>
                  </a:gsLst>
                  <a:lin ang="16200000" scaled="1"/>
                  <a:tileRect/>
                </a:gradFill>
                <a:latin typeface="站酷庆科黄油体" panose="02000803000000020004" pitchFamily="2" charset="-122"/>
                <a:ea typeface="站酷庆科黄油体" panose="02000803000000020004" pitchFamily="2" charset="-122"/>
                <a:cs typeface="Segoe UI" panose="020B0502040204020203" pitchFamily="34" charset="0"/>
              </a:rPr>
              <a:t>单击此处添加标题文本</a:t>
            </a:r>
            <a:endParaRPr lang="id-ID" b="1" dirty="0">
              <a:gradFill flip="none" rotWithShape="1">
                <a:gsLst>
                  <a:gs pos="0">
                    <a:srgbClr val="082D8C"/>
                  </a:gs>
                  <a:gs pos="100000">
                    <a:srgbClr val="30ECF7"/>
                  </a:gs>
                </a:gsLst>
                <a:lin ang="16200000" scaled="1"/>
                <a:tileRect/>
              </a:gradFill>
              <a:latin typeface="站酷庆科黄油体" panose="02000803000000020004" pitchFamily="2" charset="-122"/>
              <a:ea typeface="站酷庆科黄油体" panose="02000803000000020004" pitchFamily="2" charset="-122"/>
              <a:cs typeface="Segoe UI" panose="020B0502040204020203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1801" y="402310"/>
            <a:ext cx="77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Impact" panose="020B0806030902050204" pitchFamily="34" charset="0"/>
                <a:ea typeface="方正兰亭粗黑简体" panose="02000000000000000000" pitchFamily="2" charset="-122"/>
              </a:rPr>
              <a:t>01</a:t>
            </a:r>
            <a:endParaRPr lang="zh-CN" altLang="en-US" sz="3600" b="1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4" r="13244"/>
          <a:stretch>
            <a:fillRect/>
          </a:stretch>
        </p:blipFill>
        <p:spPr>
          <a:xfrm>
            <a:off x="2888913" y="1220759"/>
            <a:ext cx="5772488" cy="4416482"/>
          </a:xfrm>
        </p:spPr>
      </p:pic>
    </p:spTree>
    <p:extLst>
      <p:ext uri="{BB962C8B-B14F-4D97-AF65-F5344CB8AC3E}">
        <p14:creationId xmlns:p14="http://schemas.microsoft.com/office/powerpoint/2010/main" val="376805646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2视频"/>
</p:tagLst>
</file>

<file path=ppt/theme/theme1.xml><?xml version="1.0" encoding="utf-8"?>
<a:theme xmlns:a="http://schemas.openxmlformats.org/drawingml/2006/main" name="Office 主题​​">
  <a:themeElements>
    <a:clrScheme name="自定义 58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30ECF7"/>
      </a:accent1>
      <a:accent2>
        <a:srgbClr val="5699FF"/>
      </a:accent2>
      <a:accent3>
        <a:srgbClr val="7054E7"/>
      </a:accent3>
      <a:accent4>
        <a:srgbClr val="D4208C"/>
      </a:accent4>
      <a:accent5>
        <a:srgbClr val="30ECF7"/>
      </a:accent5>
      <a:accent6>
        <a:srgbClr val="5699FF"/>
      </a:accent6>
      <a:hlink>
        <a:srgbClr val="FFFFFF"/>
      </a:hlink>
      <a:folHlink>
        <a:srgbClr val="595959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_7b1dac89e7d195523061f1c0316ecb71>
  <_7b1dac89e7d195523061f1c0316ecb71 xmlns="">e7d195523061f1c0c2b73831c94a3edc981f60e396d3e182073EE1468018468A7F192AE5E5CD515B6C3125F8AF6E4EE646174E8CF0B46FD19828DCE8CDA3B3A044A74F0E769C5FA8CB87AB6FC303C8BA3785FAC64AF5424764E128FECAE4CC72F643987EA885AF73AD35CD2868BF23339110D8AF11238CB92518355208A539B67347B90D88B9CFE4DCD26C8CC0EB789E</_7b1dac89e7d195523061f1c0316ecb71>
</e7d195523061f1c0>
</file>

<file path=customXml/itemProps1.xml><?xml version="1.0" encoding="utf-8"?>
<ds:datastoreItem xmlns:ds="http://schemas.openxmlformats.org/officeDocument/2006/customXml" ds:itemID="{16399204-7EBB-47EB-AB7A-B6D639EE236A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2270</Words>
  <Application>Microsoft Office PowerPoint</Application>
  <PresentationFormat>宽屏</PresentationFormat>
  <Paragraphs>187</Paragraphs>
  <Slides>22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Gill Sans</vt:lpstr>
      <vt:lpstr>Roboto Medium</vt:lpstr>
      <vt:lpstr>等线</vt:lpstr>
      <vt:lpstr>等线 Light</vt:lpstr>
      <vt:lpstr>方正兰亭粗黑简体</vt:lpstr>
      <vt:lpstr>华文细黑</vt:lpstr>
      <vt:lpstr>微软雅黑</vt:lpstr>
      <vt:lpstr>站酷庆科黄油体</vt:lpstr>
      <vt:lpstr>张海山锐线体简</vt:lpstr>
      <vt:lpstr>Arial</vt:lpstr>
      <vt:lpstr>Impact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 ptm oban.com</Manager>
  <Company>——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科技风</dc:title>
  <dc:subject>科技风PPT</dc:subject>
  <dc:creator>51PPT模板网</dc:creator>
  <dc:description>www.51pp tmo ban.com</dc:description>
  <cp:lastModifiedBy>YANGs</cp:lastModifiedBy>
  <cp:revision>104</cp:revision>
  <dcterms:created xsi:type="dcterms:W3CDTF">2018-10-13T06:12:34Z</dcterms:created>
  <dcterms:modified xsi:type="dcterms:W3CDTF">2020-12-06T13:37:20Z</dcterms:modified>
</cp:coreProperties>
</file>